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sldIdLst>
    <p:sldId id="287" r:id="rId3"/>
    <p:sldId id="272" r:id="rId4"/>
    <p:sldId id="276" r:id="rId6"/>
    <p:sldId id="283" r:id="rId7"/>
    <p:sldId id="259" r:id="rId8"/>
    <p:sldId id="280" r:id="rId9"/>
    <p:sldId id="288" r:id="rId10"/>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默认节" id="{EF570959-5AB0-4944-B85E-BB971F094E11}">
          <p14:sldIdLst>
            <p14:sldId id="287"/>
            <p14:sldId id="272"/>
            <p14:sldId id="276"/>
            <p14:sldId id="283"/>
            <p14:sldId id="259"/>
            <p14:sldId id="280"/>
            <p14:sldId id="288"/>
          </p14:sldIdLst>
        </p14:section>
        <p14:section name="无标题节" id="{04D1C46F-BC37-4EEB-B988-560BE136299D}">
          <p14:sldIdLst/>
        </p14:section>
      </p14:sectionLst>
    </p:ext>
    <p:ext uri="{EFAFB233-063F-42B5-8137-9DF3F51BA10A}">
      <p15:sldGuideLst xmlns:p15="http://schemas.microsoft.com/office/powerpoint/2012/main">
        <p15:guide id="1" orient="horz" pos="3142" userDrawn="1">
          <p15:clr>
            <a:srgbClr val="A4A3A4"/>
          </p15:clr>
        </p15:guide>
        <p15:guide id="2" pos="2160" userDrawn="1">
          <p15:clr>
            <a:srgbClr val="A4A3A4"/>
          </p15:clr>
        </p15:guide>
        <p15:guide id="3" pos="238" userDrawn="1">
          <p15:clr>
            <a:srgbClr val="A4A3A4"/>
          </p15:clr>
        </p15:guide>
        <p15:guide id="4" pos="413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C1BBAC"/>
    <a:srgbClr val="0076FF"/>
    <a:srgbClr val="414CDC"/>
    <a:srgbClr val="6547DD"/>
    <a:srgbClr val="4778F2"/>
    <a:srgbClr val="2F318B"/>
    <a:srgbClr val="E9F3FF"/>
    <a:srgbClr val="472ADA"/>
    <a:srgbClr val="0068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499" autoAdjust="0"/>
    <p:restoredTop sz="97290" autoAdjust="0"/>
  </p:normalViewPr>
  <p:slideViewPr>
    <p:cSldViewPr snapToGrid="0" showGuides="1">
      <p:cViewPr varScale="1">
        <p:scale>
          <a:sx n="77" d="100"/>
          <a:sy n="77" d="100"/>
        </p:scale>
        <p:origin x="4932" y="96"/>
      </p:cViewPr>
      <p:guideLst>
        <p:guide orient="horz" pos="3142"/>
        <p:guide pos="2160"/>
        <p:guide pos="238"/>
        <p:guide pos="4133"/>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notesMaster" Target="notesMasters/notesMaster1.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3" Type="http://schemas.openxmlformats.org/officeDocument/2006/relationships/tableStyles" Target="tableStyles.xml"/><Relationship Id="rId12" Type="http://schemas.openxmlformats.org/officeDocument/2006/relationships/viewProps" Target="viewProps.xml"/><Relationship Id="rId11" Type="http://schemas.openxmlformats.org/officeDocument/2006/relationships/presProps" Target="presProps.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3893670-8B54-4ED5-B91A-C7439A4F6620}"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488CD66-8F0A-4D3D-AFE0-8EF6FF0C8B04}"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5488CD66-8F0A-4D3D-AFE0-8EF6FF0C8B04}"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5488CD66-8F0A-4D3D-AFE0-8EF6FF0C8B04}"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5488CD66-8F0A-4D3D-AFE0-8EF6FF0C8B04}"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zh-CN" altLang="en-US"/>
              <a:t>单击此处编辑母版标题样式</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57F27C8F-BB87-4D9E-B6F1-C35DC1537084}"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3D4D9F3-811B-4B0C-AC6A-61D3CE72CB7A}"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57F27C8F-BB87-4D9E-B6F1-C35DC1537084}"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3D4D9F3-811B-4B0C-AC6A-61D3CE72CB7A}"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57F27C8F-BB87-4D9E-B6F1-C35DC1537084}"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3D4D9F3-811B-4B0C-AC6A-61D3CE72CB7A}"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57F27C8F-BB87-4D9E-B6F1-C35DC1537084}"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3D4D9F3-811B-4B0C-AC6A-61D3CE72CB7A}"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zh-CN" altLang="en-US"/>
              <a:t>单击此处编辑母版标题样式</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a:t>单击此处编辑母版文本样式</a:t>
            </a:r>
            <a:endParaRPr lang="zh-CN" altLang="en-US"/>
          </a:p>
        </p:txBody>
      </p:sp>
      <p:sp>
        <p:nvSpPr>
          <p:cNvPr id="4" name="Date Placeholder 3"/>
          <p:cNvSpPr>
            <a:spLocks noGrp="1"/>
          </p:cNvSpPr>
          <p:nvPr>
            <p:ph type="dt" sz="half" idx="10"/>
          </p:nvPr>
        </p:nvSpPr>
        <p:spPr/>
        <p:txBody>
          <a:bodyPr/>
          <a:lstStyle/>
          <a:p>
            <a:fld id="{57F27C8F-BB87-4D9E-B6F1-C35DC1537084}"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3D4D9F3-811B-4B0C-AC6A-61D3CE72CB7A}"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5" name="Date Placeholder 4"/>
          <p:cNvSpPr>
            <a:spLocks noGrp="1"/>
          </p:cNvSpPr>
          <p:nvPr>
            <p:ph type="dt" sz="half" idx="10"/>
          </p:nvPr>
        </p:nvSpPr>
        <p:spPr/>
        <p:txBody>
          <a:bodyPr/>
          <a:lstStyle/>
          <a:p>
            <a:fld id="{57F27C8F-BB87-4D9E-B6F1-C35DC1537084}"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13D4D9F3-811B-4B0C-AC6A-61D3CE72CB7A}"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单击此处编辑母版文本样式</a:t>
            </a:r>
            <a:endParaRPr lang="zh-CN" altLang="en-US"/>
          </a:p>
        </p:txBody>
      </p:sp>
      <p:sp>
        <p:nvSpPr>
          <p:cNvPr id="4" name="Content Placeholder 3"/>
          <p:cNvSpPr>
            <a:spLocks noGrp="1"/>
          </p:cNvSpPr>
          <p:nvPr>
            <p:ph sz="half" idx="2"/>
          </p:nvPr>
        </p:nvSpPr>
        <p:spPr>
          <a:xfrm>
            <a:off x="472381" y="3618442"/>
            <a:ext cx="2901255" cy="5322183"/>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单击此处编辑母版文本样式</a:t>
            </a:r>
            <a:endParaRPr lang="zh-CN" altLang="en-US"/>
          </a:p>
        </p:txBody>
      </p:sp>
      <p:sp>
        <p:nvSpPr>
          <p:cNvPr id="6" name="Content Placeholder 5"/>
          <p:cNvSpPr>
            <a:spLocks noGrp="1"/>
          </p:cNvSpPr>
          <p:nvPr>
            <p:ph sz="quarter" idx="4"/>
          </p:nvPr>
        </p:nvSpPr>
        <p:spPr>
          <a:xfrm>
            <a:off x="3471863" y="3618442"/>
            <a:ext cx="2915543" cy="5322183"/>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7" name="Date Placeholder 6"/>
          <p:cNvSpPr>
            <a:spLocks noGrp="1"/>
          </p:cNvSpPr>
          <p:nvPr>
            <p:ph type="dt" sz="half" idx="10"/>
          </p:nvPr>
        </p:nvSpPr>
        <p:spPr/>
        <p:txBody>
          <a:bodyPr/>
          <a:lstStyle/>
          <a:p>
            <a:fld id="{57F27C8F-BB87-4D9E-B6F1-C35DC1537084}"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13D4D9F3-811B-4B0C-AC6A-61D3CE72CB7A}"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57F27C8F-BB87-4D9E-B6F1-C35DC1537084}"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13D4D9F3-811B-4B0C-AC6A-61D3CE72CB7A}"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F27C8F-BB87-4D9E-B6F1-C35DC1537084}" type="datetimeFigureOut">
              <a:rPr lang="zh-CN" altLang="en-US" smtClean="0"/>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13D4D9F3-811B-4B0C-AC6A-61D3CE72CB7A}"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zh-CN" altLang="en-US"/>
              <a:t>单击此处编辑母版标题样式</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p:txBody>
          <a:bodyPr/>
          <a:lstStyle/>
          <a:p>
            <a:fld id="{57F27C8F-BB87-4D9E-B6F1-C35DC1537084}"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13D4D9F3-811B-4B0C-AC6A-61D3CE72CB7A}"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zh-CN" altLang="en-US"/>
              <a:t>单击图标添加图片</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p:txBody>
          <a:bodyPr/>
          <a:lstStyle/>
          <a:p>
            <a:fld id="{57F27C8F-BB87-4D9E-B6F1-C35DC1537084}"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13D4D9F3-811B-4B0C-AC6A-61D3CE72CB7A}"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57F27C8F-BB87-4D9E-B6F1-C35DC1537084}" type="datetimeFigureOut">
              <a:rPr lang="zh-CN" altLang="en-US" smtClean="0"/>
            </a:fld>
            <a:endParaRPr lang="zh-CN"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13D4D9F3-811B-4B0C-AC6A-61D3CE72CB7A}"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xml"/><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3.xml"/><Relationship Id="rId1"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0" y="17776"/>
            <a:ext cx="6858000" cy="9888224"/>
          </a:xfrm>
          <a:prstGeom prst="rect">
            <a:avLst/>
          </a:prstGeom>
          <a:gradFill>
            <a:gsLst>
              <a:gs pos="0">
                <a:srgbClr val="4778F2"/>
              </a:gs>
              <a:gs pos="100000">
                <a:srgbClr val="414CDC"/>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圆角 5"/>
          <p:cNvSpPr/>
          <p:nvPr/>
        </p:nvSpPr>
        <p:spPr>
          <a:xfrm>
            <a:off x="150312" y="125260"/>
            <a:ext cx="6588691" cy="9657567"/>
          </a:xfrm>
          <a:prstGeom prst="roundRect">
            <a:avLst>
              <a:gd name="adj" fmla="val 4043"/>
            </a:avLst>
          </a:prstGeom>
          <a:solidFill>
            <a:srgbClr val="FAFAFA"/>
          </a:solidFill>
          <a:ln>
            <a:solidFill>
              <a:srgbClr val="472ADA"/>
            </a:solidFill>
          </a:ln>
          <a:effectLst>
            <a:outerShdw blurRad="215900" algn="ctr" rotWithShape="0">
              <a:prstClr val="black">
                <a:alpha val="1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dirty="0"/>
          </a:p>
        </p:txBody>
      </p:sp>
      <p:grpSp>
        <p:nvGrpSpPr>
          <p:cNvPr id="8" name="图形 3"/>
          <p:cNvGrpSpPr/>
          <p:nvPr/>
        </p:nvGrpSpPr>
        <p:grpSpPr>
          <a:xfrm>
            <a:off x="284022" y="804805"/>
            <a:ext cx="1574446" cy="1570031"/>
            <a:chOff x="2134731" y="3662367"/>
            <a:chExt cx="2588521" cy="2581263"/>
          </a:xfrm>
        </p:grpSpPr>
        <p:grpSp>
          <p:nvGrpSpPr>
            <p:cNvPr id="9" name="图形 3"/>
            <p:cNvGrpSpPr/>
            <p:nvPr/>
          </p:nvGrpSpPr>
          <p:grpSpPr>
            <a:xfrm>
              <a:off x="2328959" y="3662367"/>
              <a:ext cx="2187219" cy="1502756"/>
              <a:chOff x="2328959" y="3662367"/>
              <a:chExt cx="2187219" cy="1502756"/>
            </a:xfrm>
          </p:grpSpPr>
          <p:sp>
            <p:nvSpPr>
              <p:cNvPr id="12" name="图形 3"/>
              <p:cNvSpPr/>
              <p:nvPr/>
            </p:nvSpPr>
            <p:spPr>
              <a:xfrm>
                <a:off x="3013384" y="4438919"/>
                <a:ext cx="1450255" cy="714992"/>
              </a:xfrm>
              <a:custGeom>
                <a:avLst/>
                <a:gdLst>
                  <a:gd name="connsiteX0" fmla="*/ 72223 w 1450255"/>
                  <a:gd name="connsiteY0" fmla="*/ 322603 h 714992"/>
                  <a:gd name="connsiteX1" fmla="*/ 0 w 1450255"/>
                  <a:gd name="connsiteY1" fmla="*/ 714928 h 714992"/>
                  <a:gd name="connsiteX2" fmla="*/ 1450256 w 1450255"/>
                  <a:gd name="connsiteY2" fmla="*/ 0 h 714992"/>
                  <a:gd name="connsiteX3" fmla="*/ 72223 w 1450255"/>
                  <a:gd name="connsiteY3" fmla="*/ 322603 h 714992"/>
                </a:gdLst>
                <a:ahLst/>
                <a:cxnLst>
                  <a:cxn ang="0">
                    <a:pos x="connsiteX0" y="connsiteY0"/>
                  </a:cxn>
                  <a:cxn ang="0">
                    <a:pos x="connsiteX1" y="connsiteY1"/>
                  </a:cxn>
                  <a:cxn ang="0">
                    <a:pos x="connsiteX2" y="connsiteY2"/>
                  </a:cxn>
                  <a:cxn ang="0">
                    <a:pos x="connsiteX3" y="connsiteY3"/>
                  </a:cxn>
                </a:cxnLst>
                <a:rect l="l" t="t" r="r" b="b"/>
                <a:pathLst>
                  <a:path w="1450255" h="714992">
                    <a:moveTo>
                      <a:pt x="72223" y="322603"/>
                    </a:moveTo>
                    <a:lnTo>
                      <a:pt x="0" y="714928"/>
                    </a:lnTo>
                    <a:cubicBezTo>
                      <a:pt x="0" y="714928"/>
                      <a:pt x="905332" y="736243"/>
                      <a:pt x="1450256" y="0"/>
                    </a:cubicBezTo>
                    <a:cubicBezTo>
                      <a:pt x="1450256" y="0"/>
                      <a:pt x="655058" y="579357"/>
                      <a:pt x="72223" y="322603"/>
                    </a:cubicBezTo>
                    <a:close/>
                  </a:path>
                </a:pathLst>
              </a:custGeom>
              <a:solidFill>
                <a:srgbClr val="2F318B"/>
              </a:solidFill>
              <a:ln w="318" cap="flat">
                <a:noFill/>
                <a:prstDash val="solid"/>
                <a:miter/>
              </a:ln>
            </p:spPr>
            <p:txBody>
              <a:bodyPr rtlCol="0" anchor="ctr"/>
              <a:lstStyle/>
              <a:p>
                <a:endParaRPr lang="zh-CN" altLang="en-US">
                  <a:cs typeface="+mn-ea"/>
                  <a:sym typeface="+mn-lt"/>
                </a:endParaRPr>
              </a:p>
            </p:txBody>
          </p:sp>
          <p:sp>
            <p:nvSpPr>
              <p:cNvPr id="13" name="图形 3"/>
              <p:cNvSpPr/>
              <p:nvPr/>
            </p:nvSpPr>
            <p:spPr>
              <a:xfrm>
                <a:off x="2999992" y="4386793"/>
                <a:ext cx="1516186" cy="778330"/>
              </a:xfrm>
              <a:custGeom>
                <a:avLst/>
                <a:gdLst>
                  <a:gd name="connsiteX0" fmla="*/ 20107 w 1516186"/>
                  <a:gd name="connsiteY0" fmla="*/ 778331 h 778330"/>
                  <a:gd name="connsiteX1" fmla="*/ 20339 w 1516186"/>
                  <a:gd name="connsiteY1" fmla="*/ 778331 h 778330"/>
                  <a:gd name="connsiteX2" fmla="*/ 20574 w 1516186"/>
                  <a:gd name="connsiteY2" fmla="*/ 778331 h 778330"/>
                  <a:gd name="connsiteX3" fmla="*/ 20812 w 1516186"/>
                  <a:gd name="connsiteY3" fmla="*/ 778331 h 778330"/>
                  <a:gd name="connsiteX4" fmla="*/ 21054 w 1516186"/>
                  <a:gd name="connsiteY4" fmla="*/ 778331 h 778330"/>
                  <a:gd name="connsiteX5" fmla="*/ 21302 w 1516186"/>
                  <a:gd name="connsiteY5" fmla="*/ 778331 h 778330"/>
                  <a:gd name="connsiteX6" fmla="*/ 1472637 w 1516186"/>
                  <a:gd name="connsiteY6" fmla="*/ 58796 h 778330"/>
                  <a:gd name="connsiteX7" fmla="*/ 1472637 w 1516186"/>
                  <a:gd name="connsiteY7" fmla="*/ 58796 h 778330"/>
                  <a:gd name="connsiteX8" fmla="*/ 1516187 w 1516186"/>
                  <a:gd name="connsiteY8" fmla="*/ 0 h 778330"/>
                  <a:gd name="connsiteX9" fmla="*/ 1457041 w 1516186"/>
                  <a:gd name="connsiteY9" fmla="*/ 43073 h 778330"/>
                  <a:gd name="connsiteX10" fmla="*/ 1127450 w 1516186"/>
                  <a:gd name="connsiteY10" fmla="*/ 236107 h 778330"/>
                  <a:gd name="connsiteX11" fmla="*/ 1127450 w 1516186"/>
                  <a:gd name="connsiteY11" fmla="*/ 236107 h 778330"/>
                  <a:gd name="connsiteX12" fmla="*/ 417731 w 1516186"/>
                  <a:gd name="connsiteY12" fmla="*/ 429141 h 778330"/>
                  <a:gd name="connsiteX13" fmla="*/ 417731 w 1516186"/>
                  <a:gd name="connsiteY13" fmla="*/ 429141 h 778330"/>
                  <a:gd name="connsiteX14" fmla="*/ 90139 w 1516186"/>
                  <a:gd name="connsiteY14" fmla="*/ 364468 h 778330"/>
                  <a:gd name="connsiteX15" fmla="*/ 90139 w 1516186"/>
                  <a:gd name="connsiteY15" fmla="*/ 364468 h 778330"/>
                  <a:gd name="connsiteX16" fmla="*/ 77163 w 1516186"/>
                  <a:gd name="connsiteY16" fmla="*/ 358719 h 778330"/>
                  <a:gd name="connsiteX17" fmla="*/ 0 w 1516186"/>
                  <a:gd name="connsiteY17" fmla="*/ 777949 h 778330"/>
                  <a:gd name="connsiteX18" fmla="*/ 13131 w 1516186"/>
                  <a:gd name="connsiteY18" fmla="*/ 778267 h 778330"/>
                  <a:gd name="connsiteX19" fmla="*/ 20107 w 1516186"/>
                  <a:gd name="connsiteY19" fmla="*/ 778331 h 778330"/>
                  <a:gd name="connsiteX20" fmla="*/ 417731 w 1516186"/>
                  <a:gd name="connsiteY20" fmla="*/ 451535 h 778330"/>
                  <a:gd name="connsiteX21" fmla="*/ 1411998 w 1516186"/>
                  <a:gd name="connsiteY21" fmla="*/ 100694 h 778330"/>
                  <a:gd name="connsiteX22" fmla="*/ 1411998 w 1516186"/>
                  <a:gd name="connsiteY22" fmla="*/ 100694 h 778330"/>
                  <a:gd name="connsiteX23" fmla="*/ 26838 w 1516186"/>
                  <a:gd name="connsiteY23" fmla="*/ 755905 h 778330"/>
                  <a:gd name="connsiteX24" fmla="*/ 26838 w 1516186"/>
                  <a:gd name="connsiteY24" fmla="*/ 755905 h 778330"/>
                  <a:gd name="connsiteX25" fmla="*/ 94097 w 1516186"/>
                  <a:gd name="connsiteY25" fmla="*/ 390547 h 778330"/>
                  <a:gd name="connsiteX26" fmla="*/ 417668 w 1516186"/>
                  <a:gd name="connsiteY26" fmla="*/ 451535 h 778330"/>
                  <a:gd name="connsiteX27" fmla="*/ 417668 w 1516186"/>
                  <a:gd name="connsiteY27" fmla="*/ 451535 h 778330"/>
                  <a:gd name="connsiteX28" fmla="*/ 417731 w 1516186"/>
                  <a:gd name="connsiteY28" fmla="*/ 451535 h 778330"/>
                  <a:gd name="connsiteX29" fmla="*/ 85612 w 1516186"/>
                  <a:gd name="connsiteY29" fmla="*/ 374728 h 778330"/>
                  <a:gd name="connsiteX30" fmla="*/ 96638 w 1516186"/>
                  <a:gd name="connsiteY30" fmla="*/ 376729 h 778330"/>
                  <a:gd name="connsiteX31" fmla="*/ 85612 w 1516186"/>
                  <a:gd name="connsiteY31" fmla="*/ 374728 h 778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1516186" h="778330">
                    <a:moveTo>
                      <a:pt x="20107" y="778331"/>
                    </a:moveTo>
                    <a:lnTo>
                      <a:pt x="20339" y="778331"/>
                    </a:lnTo>
                    <a:lnTo>
                      <a:pt x="20574" y="778331"/>
                    </a:lnTo>
                    <a:lnTo>
                      <a:pt x="20812" y="778331"/>
                    </a:lnTo>
                    <a:lnTo>
                      <a:pt x="21054" y="778331"/>
                    </a:lnTo>
                    <a:lnTo>
                      <a:pt x="21302" y="778331"/>
                    </a:lnTo>
                    <a:cubicBezTo>
                      <a:pt x="112574" y="778204"/>
                      <a:pt x="953570" y="759526"/>
                      <a:pt x="1472637" y="58796"/>
                    </a:cubicBezTo>
                    <a:lnTo>
                      <a:pt x="1472637" y="58796"/>
                    </a:lnTo>
                    <a:lnTo>
                      <a:pt x="1516187" y="0"/>
                    </a:lnTo>
                    <a:lnTo>
                      <a:pt x="1457041" y="43073"/>
                    </a:lnTo>
                    <a:cubicBezTo>
                      <a:pt x="1456532" y="42914"/>
                      <a:pt x="1323629" y="139511"/>
                      <a:pt x="1127450" y="236107"/>
                    </a:cubicBezTo>
                    <a:lnTo>
                      <a:pt x="1127450" y="236107"/>
                    </a:lnTo>
                    <a:cubicBezTo>
                      <a:pt x="931208" y="332735"/>
                      <a:pt x="671595" y="429364"/>
                      <a:pt x="417731" y="429141"/>
                    </a:cubicBezTo>
                    <a:lnTo>
                      <a:pt x="417731" y="429141"/>
                    </a:lnTo>
                    <a:cubicBezTo>
                      <a:pt x="305284" y="429141"/>
                      <a:pt x="194171" y="410305"/>
                      <a:pt x="90139" y="364468"/>
                    </a:cubicBezTo>
                    <a:lnTo>
                      <a:pt x="90139" y="364468"/>
                    </a:lnTo>
                    <a:lnTo>
                      <a:pt x="77163" y="358719"/>
                    </a:lnTo>
                    <a:lnTo>
                      <a:pt x="0" y="777949"/>
                    </a:lnTo>
                    <a:lnTo>
                      <a:pt x="13131" y="778267"/>
                    </a:lnTo>
                    <a:cubicBezTo>
                      <a:pt x="13217" y="778267"/>
                      <a:pt x="15584" y="778331"/>
                      <a:pt x="20107" y="778331"/>
                    </a:cubicBezTo>
                    <a:close/>
                    <a:moveTo>
                      <a:pt x="417731" y="451535"/>
                    </a:moveTo>
                    <a:cubicBezTo>
                      <a:pt x="834103" y="451186"/>
                      <a:pt x="1259973" y="199832"/>
                      <a:pt x="1411998" y="100694"/>
                    </a:cubicBezTo>
                    <a:lnTo>
                      <a:pt x="1411998" y="100694"/>
                    </a:lnTo>
                    <a:cubicBezTo>
                      <a:pt x="907956" y="725919"/>
                      <a:pt x="136903" y="755142"/>
                      <a:pt x="26838" y="755905"/>
                    </a:cubicBezTo>
                    <a:lnTo>
                      <a:pt x="26838" y="755905"/>
                    </a:lnTo>
                    <a:lnTo>
                      <a:pt x="94097" y="390547"/>
                    </a:lnTo>
                    <a:cubicBezTo>
                      <a:pt x="197666" y="433779"/>
                      <a:pt x="307381" y="451535"/>
                      <a:pt x="417668" y="451535"/>
                    </a:cubicBezTo>
                    <a:lnTo>
                      <a:pt x="417668" y="451535"/>
                    </a:lnTo>
                    <a:cubicBezTo>
                      <a:pt x="417668" y="451535"/>
                      <a:pt x="417700" y="451535"/>
                      <a:pt x="417731" y="451535"/>
                    </a:cubicBezTo>
                    <a:close/>
                    <a:moveTo>
                      <a:pt x="85612" y="374728"/>
                    </a:moveTo>
                    <a:lnTo>
                      <a:pt x="96638" y="376729"/>
                    </a:lnTo>
                    <a:lnTo>
                      <a:pt x="85612" y="374728"/>
                    </a:lnTo>
                    <a:close/>
                  </a:path>
                </a:pathLst>
              </a:custGeom>
              <a:solidFill>
                <a:srgbClr val="F0EEEC"/>
              </a:solidFill>
              <a:ln w="318" cap="flat">
                <a:noFill/>
                <a:prstDash val="solid"/>
                <a:miter/>
              </a:ln>
            </p:spPr>
            <p:txBody>
              <a:bodyPr rtlCol="0" anchor="ctr"/>
              <a:lstStyle/>
              <a:p>
                <a:endParaRPr lang="zh-CN" altLang="en-US">
                  <a:cs typeface="+mn-ea"/>
                  <a:sym typeface="+mn-lt"/>
                </a:endParaRPr>
              </a:p>
            </p:txBody>
          </p:sp>
          <p:sp>
            <p:nvSpPr>
              <p:cNvPr id="14" name="图形 3"/>
              <p:cNvSpPr/>
              <p:nvPr/>
            </p:nvSpPr>
            <p:spPr>
              <a:xfrm>
                <a:off x="2340169" y="3673577"/>
                <a:ext cx="2138717" cy="1118406"/>
              </a:xfrm>
              <a:custGeom>
                <a:avLst/>
                <a:gdLst>
                  <a:gd name="connsiteX0" fmla="*/ 2138718 w 2138717"/>
                  <a:gd name="connsiteY0" fmla="*/ 559221 h 1118406"/>
                  <a:gd name="connsiteX1" fmla="*/ 1069359 w 2138717"/>
                  <a:gd name="connsiteY1" fmla="*/ 1118407 h 1118406"/>
                  <a:gd name="connsiteX2" fmla="*/ 0 w 2138717"/>
                  <a:gd name="connsiteY2" fmla="*/ 559221 h 1118406"/>
                  <a:gd name="connsiteX3" fmla="*/ 1069359 w 2138717"/>
                  <a:gd name="connsiteY3" fmla="*/ 0 h 1118406"/>
                  <a:gd name="connsiteX4" fmla="*/ 2138718 w 2138717"/>
                  <a:gd name="connsiteY4" fmla="*/ 559221 h 11184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38717" h="1118406">
                    <a:moveTo>
                      <a:pt x="2138718" y="559221"/>
                    </a:moveTo>
                    <a:cubicBezTo>
                      <a:pt x="2138718" y="868069"/>
                      <a:pt x="1659960" y="1118407"/>
                      <a:pt x="1069359" y="1118407"/>
                    </a:cubicBezTo>
                    <a:cubicBezTo>
                      <a:pt x="478770" y="1118407"/>
                      <a:pt x="0" y="868069"/>
                      <a:pt x="0" y="559221"/>
                    </a:cubicBezTo>
                    <a:cubicBezTo>
                      <a:pt x="0" y="250373"/>
                      <a:pt x="478770" y="0"/>
                      <a:pt x="1069359" y="0"/>
                    </a:cubicBezTo>
                    <a:cubicBezTo>
                      <a:pt x="1659960" y="0"/>
                      <a:pt x="2138718" y="250373"/>
                      <a:pt x="2138718" y="559221"/>
                    </a:cubicBezTo>
                    <a:close/>
                  </a:path>
                </a:pathLst>
              </a:custGeom>
              <a:solidFill>
                <a:srgbClr val="2F318B"/>
              </a:solidFill>
              <a:ln w="318" cap="flat">
                <a:noFill/>
                <a:prstDash val="solid"/>
                <a:miter/>
              </a:ln>
            </p:spPr>
            <p:txBody>
              <a:bodyPr rtlCol="0" anchor="ctr"/>
              <a:lstStyle/>
              <a:p>
                <a:endParaRPr lang="zh-CN" altLang="en-US">
                  <a:cs typeface="+mn-ea"/>
                  <a:sym typeface="+mn-lt"/>
                </a:endParaRPr>
              </a:p>
            </p:txBody>
          </p:sp>
          <p:sp>
            <p:nvSpPr>
              <p:cNvPr id="15" name="图形 3"/>
              <p:cNvSpPr/>
              <p:nvPr/>
            </p:nvSpPr>
            <p:spPr>
              <a:xfrm>
                <a:off x="2328959" y="3662367"/>
                <a:ext cx="2161140" cy="1140829"/>
              </a:xfrm>
              <a:custGeom>
                <a:avLst/>
                <a:gdLst>
                  <a:gd name="connsiteX0" fmla="*/ 0 w 2161140"/>
                  <a:gd name="connsiteY0" fmla="*/ 570399 h 1140829"/>
                  <a:gd name="connsiteX1" fmla="*/ 1080600 w 2161140"/>
                  <a:gd name="connsiteY1" fmla="*/ 1140829 h 1140829"/>
                  <a:gd name="connsiteX2" fmla="*/ 2161140 w 2161140"/>
                  <a:gd name="connsiteY2" fmla="*/ 570399 h 1140829"/>
                  <a:gd name="connsiteX3" fmla="*/ 1080600 w 2161140"/>
                  <a:gd name="connsiteY3" fmla="*/ 0 h 1140829"/>
                  <a:gd name="connsiteX4" fmla="*/ 1080600 w 2161140"/>
                  <a:gd name="connsiteY4" fmla="*/ 0 h 1140829"/>
                  <a:gd name="connsiteX5" fmla="*/ 0 w 2161140"/>
                  <a:gd name="connsiteY5" fmla="*/ 570399 h 1140829"/>
                  <a:gd name="connsiteX6" fmla="*/ 22413 w 2161140"/>
                  <a:gd name="connsiteY6" fmla="*/ 570399 h 1140829"/>
                  <a:gd name="connsiteX7" fmla="*/ 1080600 w 2161140"/>
                  <a:gd name="connsiteY7" fmla="*/ 22410 h 1140829"/>
                  <a:gd name="connsiteX8" fmla="*/ 1080600 w 2161140"/>
                  <a:gd name="connsiteY8" fmla="*/ 22410 h 1140829"/>
                  <a:gd name="connsiteX9" fmla="*/ 2138746 w 2161140"/>
                  <a:gd name="connsiteY9" fmla="*/ 570399 h 1140829"/>
                  <a:gd name="connsiteX10" fmla="*/ 2138746 w 2161140"/>
                  <a:gd name="connsiteY10" fmla="*/ 570399 h 1140829"/>
                  <a:gd name="connsiteX11" fmla="*/ 1080600 w 2161140"/>
                  <a:gd name="connsiteY11" fmla="*/ 1118403 h 1140829"/>
                  <a:gd name="connsiteX12" fmla="*/ 1080600 w 2161140"/>
                  <a:gd name="connsiteY12" fmla="*/ 1118403 h 1140829"/>
                  <a:gd name="connsiteX13" fmla="*/ 22413 w 2161140"/>
                  <a:gd name="connsiteY13" fmla="*/ 570399 h 1140829"/>
                  <a:gd name="connsiteX14" fmla="*/ 22413 w 2161140"/>
                  <a:gd name="connsiteY14" fmla="*/ 570399 h 11408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161140" h="1140829">
                    <a:moveTo>
                      <a:pt x="0" y="570399"/>
                    </a:moveTo>
                    <a:cubicBezTo>
                      <a:pt x="2668" y="891857"/>
                      <a:pt x="487849" y="1140035"/>
                      <a:pt x="1080600" y="1140829"/>
                    </a:cubicBezTo>
                    <a:cubicBezTo>
                      <a:pt x="1673298" y="1140035"/>
                      <a:pt x="2158472" y="891857"/>
                      <a:pt x="2161140" y="570399"/>
                    </a:cubicBezTo>
                    <a:cubicBezTo>
                      <a:pt x="2158472" y="248972"/>
                      <a:pt x="1673298" y="794"/>
                      <a:pt x="1080600" y="0"/>
                    </a:cubicBezTo>
                    <a:lnTo>
                      <a:pt x="1080600" y="0"/>
                    </a:lnTo>
                    <a:cubicBezTo>
                      <a:pt x="487849" y="794"/>
                      <a:pt x="2668" y="248972"/>
                      <a:pt x="0" y="570399"/>
                    </a:cubicBezTo>
                    <a:close/>
                    <a:moveTo>
                      <a:pt x="22413" y="570399"/>
                    </a:moveTo>
                    <a:cubicBezTo>
                      <a:pt x="23468" y="274161"/>
                      <a:pt x="492118" y="22972"/>
                      <a:pt x="1080600" y="22410"/>
                    </a:cubicBezTo>
                    <a:lnTo>
                      <a:pt x="1080600" y="22410"/>
                    </a:lnTo>
                    <a:cubicBezTo>
                      <a:pt x="1669041" y="22972"/>
                      <a:pt x="2137666" y="274161"/>
                      <a:pt x="2138746" y="570399"/>
                    </a:cubicBezTo>
                    <a:lnTo>
                      <a:pt x="2138746" y="570399"/>
                    </a:lnTo>
                    <a:cubicBezTo>
                      <a:pt x="2137666" y="866668"/>
                      <a:pt x="1669041" y="1117863"/>
                      <a:pt x="1080600" y="1118403"/>
                    </a:cubicBezTo>
                    <a:lnTo>
                      <a:pt x="1080600" y="1118403"/>
                    </a:lnTo>
                    <a:cubicBezTo>
                      <a:pt x="492118" y="1117863"/>
                      <a:pt x="23468" y="866668"/>
                      <a:pt x="22413" y="570399"/>
                    </a:cubicBezTo>
                    <a:lnTo>
                      <a:pt x="22413" y="570399"/>
                    </a:lnTo>
                    <a:close/>
                  </a:path>
                </a:pathLst>
              </a:custGeom>
              <a:solidFill>
                <a:srgbClr val="F0EEEC"/>
              </a:solidFill>
              <a:ln w="318" cap="flat">
                <a:noFill/>
                <a:prstDash val="solid"/>
                <a:miter/>
              </a:ln>
            </p:spPr>
            <p:txBody>
              <a:bodyPr rtlCol="0" anchor="ctr"/>
              <a:lstStyle/>
              <a:p>
                <a:endParaRPr lang="zh-CN" altLang="en-US">
                  <a:cs typeface="+mn-ea"/>
                  <a:sym typeface="+mn-lt"/>
                </a:endParaRPr>
              </a:p>
            </p:txBody>
          </p:sp>
          <p:sp>
            <p:nvSpPr>
              <p:cNvPr id="16" name="图形 3"/>
              <p:cNvSpPr/>
              <p:nvPr/>
            </p:nvSpPr>
            <p:spPr>
              <a:xfrm>
                <a:off x="2491826" y="3980237"/>
                <a:ext cx="1075762" cy="261119"/>
              </a:xfrm>
              <a:custGeom>
                <a:avLst/>
                <a:gdLst>
                  <a:gd name="connsiteX0" fmla="*/ 0 w 1075762"/>
                  <a:gd name="connsiteY0" fmla="*/ 147166 h 261119"/>
                  <a:gd name="connsiteX1" fmla="*/ 1075763 w 1075762"/>
                  <a:gd name="connsiteY1" fmla="*/ 0 h 261119"/>
                  <a:gd name="connsiteX2" fmla="*/ 0 w 1075762"/>
                  <a:gd name="connsiteY2" fmla="*/ 147166 h 261119"/>
                  <a:gd name="connsiteX3" fmla="*/ 0 w 1075762"/>
                  <a:gd name="connsiteY3" fmla="*/ 147166 h 261119"/>
                </a:gdLst>
                <a:ahLst/>
                <a:cxnLst>
                  <a:cxn ang="0">
                    <a:pos x="connsiteX0" y="connsiteY0"/>
                  </a:cxn>
                  <a:cxn ang="0">
                    <a:pos x="connsiteX1" y="connsiteY1"/>
                  </a:cxn>
                  <a:cxn ang="0">
                    <a:pos x="connsiteX2" y="connsiteY2"/>
                  </a:cxn>
                  <a:cxn ang="0">
                    <a:pos x="connsiteX3" y="connsiteY3"/>
                  </a:cxn>
                </a:cxnLst>
                <a:rect l="l" t="t" r="r" b="b"/>
                <a:pathLst>
                  <a:path w="1075762" h="261119">
                    <a:moveTo>
                      <a:pt x="0" y="147166"/>
                    </a:moveTo>
                    <a:cubicBezTo>
                      <a:pt x="0" y="147166"/>
                      <a:pt x="420110" y="483745"/>
                      <a:pt x="1075763" y="0"/>
                    </a:cubicBezTo>
                    <a:cubicBezTo>
                      <a:pt x="1075763" y="0"/>
                      <a:pt x="387456" y="310341"/>
                      <a:pt x="0" y="147166"/>
                    </a:cubicBezTo>
                    <a:lnTo>
                      <a:pt x="0" y="147166"/>
                    </a:lnTo>
                    <a:close/>
                  </a:path>
                </a:pathLst>
              </a:custGeom>
              <a:solidFill>
                <a:srgbClr val="373435"/>
              </a:solidFill>
              <a:ln w="318" cap="flat">
                <a:noFill/>
                <a:prstDash val="solid"/>
                <a:miter/>
              </a:ln>
            </p:spPr>
            <p:txBody>
              <a:bodyPr rtlCol="0" anchor="ctr"/>
              <a:lstStyle/>
              <a:p>
                <a:endParaRPr lang="zh-CN" altLang="en-US">
                  <a:cs typeface="+mn-ea"/>
                  <a:sym typeface="+mn-lt"/>
                </a:endParaRPr>
              </a:p>
            </p:txBody>
          </p:sp>
          <p:sp>
            <p:nvSpPr>
              <p:cNvPr id="17" name="图形 3"/>
              <p:cNvSpPr/>
              <p:nvPr/>
            </p:nvSpPr>
            <p:spPr>
              <a:xfrm>
                <a:off x="2422036" y="3926713"/>
                <a:ext cx="1236971" cy="325842"/>
              </a:xfrm>
              <a:custGeom>
                <a:avLst/>
                <a:gdLst>
                  <a:gd name="connsiteX0" fmla="*/ 1140947 w 1236971"/>
                  <a:gd name="connsiteY0" fmla="*/ 43327 h 325842"/>
                  <a:gd name="connsiteX1" fmla="*/ 879301 w 1236971"/>
                  <a:gd name="connsiteY1" fmla="*/ 140114 h 325842"/>
                  <a:gd name="connsiteX2" fmla="*/ 879301 w 1236971"/>
                  <a:gd name="connsiteY2" fmla="*/ 140114 h 325842"/>
                  <a:gd name="connsiteX3" fmla="*/ 341938 w 1236971"/>
                  <a:gd name="connsiteY3" fmla="*/ 236901 h 325842"/>
                  <a:gd name="connsiteX4" fmla="*/ 341938 w 1236971"/>
                  <a:gd name="connsiteY4" fmla="*/ 236901 h 325842"/>
                  <a:gd name="connsiteX5" fmla="*/ 74126 w 1236971"/>
                  <a:gd name="connsiteY5" fmla="*/ 190366 h 325842"/>
                  <a:gd name="connsiteX6" fmla="*/ 74126 w 1236971"/>
                  <a:gd name="connsiteY6" fmla="*/ 190366 h 325842"/>
                  <a:gd name="connsiteX7" fmla="*/ 0 w 1236971"/>
                  <a:gd name="connsiteY7" fmla="*/ 159141 h 325842"/>
                  <a:gd name="connsiteX8" fmla="*/ 62786 w 1236971"/>
                  <a:gd name="connsiteY8" fmla="*/ 209457 h 325842"/>
                  <a:gd name="connsiteX9" fmla="*/ 460124 w 1236971"/>
                  <a:gd name="connsiteY9" fmla="*/ 325843 h 325842"/>
                  <a:gd name="connsiteX10" fmla="*/ 460124 w 1236971"/>
                  <a:gd name="connsiteY10" fmla="*/ 325843 h 325842"/>
                  <a:gd name="connsiteX11" fmla="*/ 1152223 w 1236971"/>
                  <a:gd name="connsiteY11" fmla="*/ 62545 h 325842"/>
                  <a:gd name="connsiteX12" fmla="*/ 1152223 w 1236971"/>
                  <a:gd name="connsiteY12" fmla="*/ 62545 h 325842"/>
                  <a:gd name="connsiteX13" fmla="*/ 1236972 w 1236971"/>
                  <a:gd name="connsiteY13" fmla="*/ 0 h 325842"/>
                  <a:gd name="connsiteX14" fmla="*/ 1140947 w 1236971"/>
                  <a:gd name="connsiteY14" fmla="*/ 43327 h 325842"/>
                  <a:gd name="connsiteX15" fmla="*/ 1055595 w 1236971"/>
                  <a:gd name="connsiteY15" fmla="*/ 102441 h 325842"/>
                  <a:gd name="connsiteX16" fmla="*/ 460124 w 1236971"/>
                  <a:gd name="connsiteY16" fmla="*/ 303449 h 325842"/>
                  <a:gd name="connsiteX17" fmla="*/ 460124 w 1236971"/>
                  <a:gd name="connsiteY17" fmla="*/ 303449 h 325842"/>
                  <a:gd name="connsiteX18" fmla="*/ 162407 w 1236971"/>
                  <a:gd name="connsiteY18" fmla="*/ 241412 h 325842"/>
                  <a:gd name="connsiteX19" fmla="*/ 162407 w 1236971"/>
                  <a:gd name="connsiteY19" fmla="*/ 241412 h 325842"/>
                  <a:gd name="connsiteX20" fmla="*/ 341938 w 1236971"/>
                  <a:gd name="connsiteY20" fmla="*/ 259327 h 325842"/>
                  <a:gd name="connsiteX21" fmla="*/ 341938 w 1236971"/>
                  <a:gd name="connsiteY21" fmla="*/ 259327 h 325842"/>
                  <a:gd name="connsiteX22" fmla="*/ 1055595 w 1236971"/>
                  <a:gd name="connsiteY22" fmla="*/ 102441 h 325842"/>
                  <a:gd name="connsiteX23" fmla="*/ 76794 w 1236971"/>
                  <a:gd name="connsiteY23" fmla="*/ 191954 h 325842"/>
                  <a:gd name="connsiteX24" fmla="*/ 69790 w 1236971"/>
                  <a:gd name="connsiteY24" fmla="*/ 200690 h 325842"/>
                  <a:gd name="connsiteX25" fmla="*/ 76794 w 1236971"/>
                  <a:gd name="connsiteY25" fmla="*/ 191954 h 32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236971" h="325842">
                    <a:moveTo>
                      <a:pt x="1140947" y="43327"/>
                    </a:moveTo>
                    <a:cubicBezTo>
                      <a:pt x="1140534" y="43232"/>
                      <a:pt x="1032915" y="91673"/>
                      <a:pt x="879301" y="140114"/>
                    </a:cubicBezTo>
                    <a:lnTo>
                      <a:pt x="879301" y="140114"/>
                    </a:lnTo>
                    <a:cubicBezTo>
                      <a:pt x="725715" y="188555"/>
                      <a:pt x="526138" y="236997"/>
                      <a:pt x="341938" y="236901"/>
                    </a:cubicBezTo>
                    <a:lnTo>
                      <a:pt x="341938" y="236901"/>
                    </a:lnTo>
                    <a:cubicBezTo>
                      <a:pt x="245150" y="236901"/>
                      <a:pt x="152883" y="223560"/>
                      <a:pt x="74126" y="190366"/>
                    </a:cubicBezTo>
                    <a:lnTo>
                      <a:pt x="74126" y="190366"/>
                    </a:lnTo>
                    <a:lnTo>
                      <a:pt x="0" y="159141"/>
                    </a:lnTo>
                    <a:lnTo>
                      <a:pt x="62786" y="209457"/>
                    </a:lnTo>
                    <a:cubicBezTo>
                      <a:pt x="63952" y="210378"/>
                      <a:pt x="208462" y="325811"/>
                      <a:pt x="460124" y="325843"/>
                    </a:cubicBezTo>
                    <a:lnTo>
                      <a:pt x="460124" y="325843"/>
                    </a:lnTo>
                    <a:cubicBezTo>
                      <a:pt x="640910" y="325906"/>
                      <a:pt x="876506" y="266029"/>
                      <a:pt x="1152223" y="62545"/>
                    </a:cubicBezTo>
                    <a:lnTo>
                      <a:pt x="1152223" y="62545"/>
                    </a:lnTo>
                    <a:lnTo>
                      <a:pt x="1236972" y="0"/>
                    </a:lnTo>
                    <a:lnTo>
                      <a:pt x="1140947" y="43327"/>
                    </a:lnTo>
                    <a:close/>
                    <a:moveTo>
                      <a:pt x="1055595" y="102441"/>
                    </a:moveTo>
                    <a:cubicBezTo>
                      <a:pt x="819170" y="256945"/>
                      <a:pt x="617712" y="303385"/>
                      <a:pt x="460124" y="303449"/>
                    </a:cubicBezTo>
                    <a:lnTo>
                      <a:pt x="460124" y="303449"/>
                    </a:lnTo>
                    <a:cubicBezTo>
                      <a:pt x="328479" y="303480"/>
                      <a:pt x="227569" y="271239"/>
                      <a:pt x="162407" y="241412"/>
                    </a:cubicBezTo>
                    <a:lnTo>
                      <a:pt x="162407" y="241412"/>
                    </a:lnTo>
                    <a:cubicBezTo>
                      <a:pt x="219332" y="253991"/>
                      <a:pt x="279901" y="259327"/>
                      <a:pt x="341938" y="259327"/>
                    </a:cubicBezTo>
                    <a:lnTo>
                      <a:pt x="341938" y="259327"/>
                    </a:lnTo>
                    <a:cubicBezTo>
                      <a:pt x="610442" y="259168"/>
                      <a:pt x="907635" y="159427"/>
                      <a:pt x="1055595" y="102441"/>
                    </a:cubicBezTo>
                    <a:close/>
                    <a:moveTo>
                      <a:pt x="76794" y="191954"/>
                    </a:moveTo>
                    <a:lnTo>
                      <a:pt x="69790" y="200690"/>
                    </a:lnTo>
                    <a:lnTo>
                      <a:pt x="76794" y="191954"/>
                    </a:lnTo>
                    <a:close/>
                  </a:path>
                </a:pathLst>
              </a:custGeom>
              <a:solidFill>
                <a:srgbClr val="F0EEEC"/>
              </a:solidFill>
              <a:ln w="318" cap="flat">
                <a:noFill/>
                <a:prstDash val="solid"/>
                <a:miter/>
              </a:ln>
            </p:spPr>
            <p:txBody>
              <a:bodyPr rtlCol="0" anchor="ctr"/>
              <a:lstStyle/>
              <a:p>
                <a:endParaRPr lang="zh-CN" altLang="en-US">
                  <a:cs typeface="+mn-ea"/>
                  <a:sym typeface="+mn-lt"/>
                </a:endParaRPr>
              </a:p>
            </p:txBody>
          </p:sp>
          <p:sp>
            <p:nvSpPr>
              <p:cNvPr id="18" name="图形 3"/>
              <p:cNvSpPr/>
              <p:nvPr/>
            </p:nvSpPr>
            <p:spPr>
              <a:xfrm>
                <a:off x="3286630" y="4331523"/>
                <a:ext cx="287629" cy="125152"/>
              </a:xfrm>
              <a:custGeom>
                <a:avLst/>
                <a:gdLst>
                  <a:gd name="connsiteX0" fmla="*/ 0 w 287629"/>
                  <a:gd name="connsiteY0" fmla="*/ 84049 h 125152"/>
                  <a:gd name="connsiteX1" fmla="*/ 12579 w 287629"/>
                  <a:gd name="connsiteY1" fmla="*/ 125153 h 125152"/>
                  <a:gd name="connsiteX2" fmla="*/ 287629 w 287629"/>
                  <a:gd name="connsiteY2" fmla="*/ 41104 h 125152"/>
                  <a:gd name="connsiteX3" fmla="*/ 275051 w 287629"/>
                  <a:gd name="connsiteY3" fmla="*/ 0 h 125152"/>
                </a:gdLst>
                <a:ahLst/>
                <a:cxnLst>
                  <a:cxn ang="0">
                    <a:pos x="connsiteX0" y="connsiteY0"/>
                  </a:cxn>
                  <a:cxn ang="0">
                    <a:pos x="connsiteX1" y="connsiteY1"/>
                  </a:cxn>
                  <a:cxn ang="0">
                    <a:pos x="connsiteX2" y="connsiteY2"/>
                  </a:cxn>
                  <a:cxn ang="0">
                    <a:pos x="connsiteX3" y="connsiteY3"/>
                  </a:cxn>
                </a:cxnLst>
                <a:rect l="l" t="t" r="r" b="b"/>
                <a:pathLst>
                  <a:path w="287629" h="125152">
                    <a:moveTo>
                      <a:pt x="0" y="84049"/>
                    </a:moveTo>
                    <a:lnTo>
                      <a:pt x="12579" y="125153"/>
                    </a:lnTo>
                    <a:lnTo>
                      <a:pt x="287629" y="41104"/>
                    </a:lnTo>
                    <a:lnTo>
                      <a:pt x="275051" y="0"/>
                    </a:lnTo>
                    <a:close/>
                  </a:path>
                </a:pathLst>
              </a:custGeom>
              <a:solidFill>
                <a:srgbClr val="373435"/>
              </a:solidFill>
              <a:ln w="318" cap="flat">
                <a:noFill/>
                <a:prstDash val="solid"/>
                <a:miter/>
              </a:ln>
            </p:spPr>
            <p:txBody>
              <a:bodyPr rtlCol="0" anchor="ctr"/>
              <a:lstStyle/>
              <a:p>
                <a:endParaRPr lang="zh-CN" altLang="en-US">
                  <a:cs typeface="+mn-ea"/>
                  <a:sym typeface="+mn-lt"/>
                </a:endParaRPr>
              </a:p>
            </p:txBody>
          </p:sp>
          <p:sp>
            <p:nvSpPr>
              <p:cNvPr id="19" name="图形 3"/>
              <p:cNvSpPr/>
              <p:nvPr/>
            </p:nvSpPr>
            <p:spPr>
              <a:xfrm>
                <a:off x="3279642" y="4324534"/>
                <a:ext cx="301605" cy="139129"/>
              </a:xfrm>
              <a:custGeom>
                <a:avLst/>
                <a:gdLst>
                  <a:gd name="connsiteX0" fmla="*/ 294618 w 301605"/>
                  <a:gd name="connsiteY0" fmla="*/ 48092 h 139129"/>
                  <a:gd name="connsiteX1" fmla="*/ 296269 w 301605"/>
                  <a:gd name="connsiteY1" fmla="*/ 53428 h 139129"/>
                  <a:gd name="connsiteX2" fmla="*/ 15851 w 301605"/>
                  <a:gd name="connsiteY2" fmla="*/ 139129 h 139129"/>
                  <a:gd name="connsiteX3" fmla="*/ 0 w 301605"/>
                  <a:gd name="connsiteY3" fmla="*/ 87321 h 139129"/>
                  <a:gd name="connsiteX4" fmla="*/ 285787 w 301605"/>
                  <a:gd name="connsiteY4" fmla="*/ 0 h 139129"/>
                  <a:gd name="connsiteX5" fmla="*/ 301606 w 301605"/>
                  <a:gd name="connsiteY5" fmla="*/ 51808 h 139129"/>
                  <a:gd name="connsiteX6" fmla="*/ 296269 w 301605"/>
                  <a:gd name="connsiteY6" fmla="*/ 53428 h 139129"/>
                  <a:gd name="connsiteX7" fmla="*/ 294618 w 301605"/>
                  <a:gd name="connsiteY7" fmla="*/ 48092 h 139129"/>
                  <a:gd name="connsiteX8" fmla="*/ 289250 w 301605"/>
                  <a:gd name="connsiteY8" fmla="*/ 49712 h 139129"/>
                  <a:gd name="connsiteX9" fmla="*/ 278354 w 301605"/>
                  <a:gd name="connsiteY9" fmla="*/ 13976 h 139129"/>
                  <a:gd name="connsiteX10" fmla="*/ 13976 w 301605"/>
                  <a:gd name="connsiteY10" fmla="*/ 94754 h 139129"/>
                  <a:gd name="connsiteX11" fmla="*/ 23283 w 301605"/>
                  <a:gd name="connsiteY11" fmla="*/ 125153 h 139129"/>
                  <a:gd name="connsiteX12" fmla="*/ 292966 w 301605"/>
                  <a:gd name="connsiteY12" fmla="*/ 42724 h 139129"/>
                  <a:gd name="connsiteX13" fmla="*/ 294618 w 301605"/>
                  <a:gd name="connsiteY13" fmla="*/ 48092 h 139129"/>
                  <a:gd name="connsiteX14" fmla="*/ 289250 w 301605"/>
                  <a:gd name="connsiteY14" fmla="*/ 49712 h 1391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01605" h="139129">
                    <a:moveTo>
                      <a:pt x="294618" y="48092"/>
                    </a:moveTo>
                    <a:lnTo>
                      <a:pt x="296269" y="53428"/>
                    </a:lnTo>
                    <a:lnTo>
                      <a:pt x="15851" y="139129"/>
                    </a:lnTo>
                    <a:lnTo>
                      <a:pt x="0" y="87321"/>
                    </a:lnTo>
                    <a:lnTo>
                      <a:pt x="285787" y="0"/>
                    </a:lnTo>
                    <a:lnTo>
                      <a:pt x="301606" y="51808"/>
                    </a:lnTo>
                    <a:lnTo>
                      <a:pt x="296269" y="53428"/>
                    </a:lnTo>
                    <a:lnTo>
                      <a:pt x="294618" y="48092"/>
                    </a:lnTo>
                    <a:lnTo>
                      <a:pt x="289250" y="49712"/>
                    </a:lnTo>
                    <a:lnTo>
                      <a:pt x="278354" y="13976"/>
                    </a:lnTo>
                    <a:lnTo>
                      <a:pt x="13976" y="94754"/>
                    </a:lnTo>
                    <a:lnTo>
                      <a:pt x="23283" y="125153"/>
                    </a:lnTo>
                    <a:lnTo>
                      <a:pt x="292966" y="42724"/>
                    </a:lnTo>
                    <a:lnTo>
                      <a:pt x="294618" y="48092"/>
                    </a:lnTo>
                    <a:lnTo>
                      <a:pt x="289250" y="49712"/>
                    </a:lnTo>
                    <a:close/>
                  </a:path>
                </a:pathLst>
              </a:custGeom>
              <a:solidFill>
                <a:srgbClr val="F0EEEC"/>
              </a:solidFill>
              <a:ln w="318" cap="flat">
                <a:noFill/>
                <a:prstDash val="solid"/>
                <a:miter/>
              </a:ln>
            </p:spPr>
            <p:txBody>
              <a:bodyPr rtlCol="0" anchor="ctr"/>
              <a:lstStyle/>
              <a:p>
                <a:endParaRPr lang="zh-CN" altLang="en-US">
                  <a:cs typeface="+mn-ea"/>
                  <a:sym typeface="+mn-lt"/>
                </a:endParaRPr>
              </a:p>
            </p:txBody>
          </p:sp>
          <p:sp>
            <p:nvSpPr>
              <p:cNvPr id="20" name="图形 3"/>
              <p:cNvSpPr/>
              <p:nvPr/>
            </p:nvSpPr>
            <p:spPr>
              <a:xfrm>
                <a:off x="3516335" y="3962004"/>
                <a:ext cx="269381" cy="829979"/>
              </a:xfrm>
              <a:custGeom>
                <a:avLst/>
                <a:gdLst>
                  <a:gd name="connsiteX0" fmla="*/ 18663 w 269381"/>
                  <a:gd name="connsiteY0" fmla="*/ 829980 h 829979"/>
                  <a:gd name="connsiteX1" fmla="*/ 269382 w 269381"/>
                  <a:gd name="connsiteY1" fmla="*/ 794403 h 829979"/>
                  <a:gd name="connsiteX2" fmla="*/ 209601 w 269381"/>
                  <a:gd name="connsiteY2" fmla="*/ 0 h 829979"/>
                  <a:gd name="connsiteX3" fmla="*/ 18663 w 269381"/>
                  <a:gd name="connsiteY3" fmla="*/ 829980 h 829979"/>
                  <a:gd name="connsiteX4" fmla="*/ 18663 w 269381"/>
                  <a:gd name="connsiteY4" fmla="*/ 829980 h 8299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9381" h="829979">
                    <a:moveTo>
                      <a:pt x="18663" y="829980"/>
                    </a:moveTo>
                    <a:lnTo>
                      <a:pt x="269382" y="794403"/>
                    </a:lnTo>
                    <a:cubicBezTo>
                      <a:pt x="71107" y="565666"/>
                      <a:pt x="209601" y="0"/>
                      <a:pt x="209601" y="0"/>
                    </a:cubicBezTo>
                    <a:cubicBezTo>
                      <a:pt x="-88225" y="422725"/>
                      <a:pt x="18663" y="829980"/>
                      <a:pt x="18663" y="829980"/>
                    </a:cubicBezTo>
                    <a:lnTo>
                      <a:pt x="18663" y="829980"/>
                    </a:lnTo>
                    <a:close/>
                  </a:path>
                </a:pathLst>
              </a:custGeom>
              <a:solidFill>
                <a:srgbClr val="373435"/>
              </a:solidFill>
              <a:ln w="318" cap="flat">
                <a:noFill/>
                <a:prstDash val="solid"/>
                <a:miter/>
              </a:ln>
            </p:spPr>
            <p:txBody>
              <a:bodyPr rtlCol="0" anchor="ctr"/>
              <a:lstStyle/>
              <a:p>
                <a:endParaRPr lang="zh-CN" altLang="en-US">
                  <a:cs typeface="+mn-ea"/>
                  <a:sym typeface="+mn-lt"/>
                </a:endParaRPr>
              </a:p>
            </p:txBody>
          </p:sp>
          <p:sp>
            <p:nvSpPr>
              <p:cNvPr id="21" name="图形 3"/>
              <p:cNvSpPr/>
              <p:nvPr/>
            </p:nvSpPr>
            <p:spPr>
              <a:xfrm>
                <a:off x="3505140" y="3907051"/>
                <a:ext cx="302495" cy="897448"/>
              </a:xfrm>
              <a:custGeom>
                <a:avLst/>
                <a:gdLst>
                  <a:gd name="connsiteX0" fmla="*/ 211648 w 302495"/>
                  <a:gd name="connsiteY0" fmla="*/ 48473 h 897448"/>
                  <a:gd name="connsiteX1" fmla="*/ 0 w 302495"/>
                  <a:gd name="connsiteY1" fmla="*/ 700253 h 897448"/>
                  <a:gd name="connsiteX2" fmla="*/ 0 w 302495"/>
                  <a:gd name="connsiteY2" fmla="*/ 700253 h 897448"/>
                  <a:gd name="connsiteX3" fmla="*/ 18995 w 302495"/>
                  <a:gd name="connsiteY3" fmla="*/ 887792 h 897448"/>
                  <a:gd name="connsiteX4" fmla="*/ 18995 w 302495"/>
                  <a:gd name="connsiteY4" fmla="*/ 887792 h 897448"/>
                  <a:gd name="connsiteX5" fmla="*/ 21536 w 302495"/>
                  <a:gd name="connsiteY5" fmla="*/ 897448 h 897448"/>
                  <a:gd name="connsiteX6" fmla="*/ 282134 w 302495"/>
                  <a:gd name="connsiteY6" fmla="*/ 860474 h 897448"/>
                  <a:gd name="connsiteX7" fmla="*/ 280578 w 302495"/>
                  <a:gd name="connsiteY7" fmla="*/ 849356 h 897448"/>
                  <a:gd name="connsiteX8" fmla="*/ 282134 w 302495"/>
                  <a:gd name="connsiteY8" fmla="*/ 860474 h 897448"/>
                  <a:gd name="connsiteX9" fmla="*/ 302495 w 302495"/>
                  <a:gd name="connsiteY9" fmla="*/ 857552 h 897448"/>
                  <a:gd name="connsiteX10" fmla="*/ 289059 w 302495"/>
                  <a:gd name="connsiteY10" fmla="*/ 842019 h 897448"/>
                  <a:gd name="connsiteX11" fmla="*/ 184966 w 302495"/>
                  <a:gd name="connsiteY11" fmla="*/ 452679 h 897448"/>
                  <a:gd name="connsiteX12" fmla="*/ 184966 w 302495"/>
                  <a:gd name="connsiteY12" fmla="*/ 452679 h 897448"/>
                  <a:gd name="connsiteX13" fmla="*/ 231692 w 302495"/>
                  <a:gd name="connsiteY13" fmla="*/ 57589 h 897448"/>
                  <a:gd name="connsiteX14" fmla="*/ 231692 w 302495"/>
                  <a:gd name="connsiteY14" fmla="*/ 57589 h 897448"/>
                  <a:gd name="connsiteX15" fmla="*/ 245764 w 302495"/>
                  <a:gd name="connsiteY15" fmla="*/ 0 h 897448"/>
                  <a:gd name="connsiteX16" fmla="*/ 211648 w 302495"/>
                  <a:gd name="connsiteY16" fmla="*/ 48473 h 897448"/>
                  <a:gd name="connsiteX17" fmla="*/ 22394 w 302495"/>
                  <a:gd name="connsiteY17" fmla="*/ 700253 h 897448"/>
                  <a:gd name="connsiteX18" fmla="*/ 197735 w 302495"/>
                  <a:gd name="connsiteY18" fmla="*/ 109525 h 897448"/>
                  <a:gd name="connsiteX19" fmla="*/ 197735 w 302495"/>
                  <a:gd name="connsiteY19" fmla="*/ 109525 h 897448"/>
                  <a:gd name="connsiteX20" fmla="*/ 162540 w 302495"/>
                  <a:gd name="connsiteY20" fmla="*/ 452679 h 897448"/>
                  <a:gd name="connsiteX21" fmla="*/ 162540 w 302495"/>
                  <a:gd name="connsiteY21" fmla="*/ 452679 h 897448"/>
                  <a:gd name="connsiteX22" fmla="*/ 259454 w 302495"/>
                  <a:gd name="connsiteY22" fmla="*/ 841034 h 897448"/>
                  <a:gd name="connsiteX23" fmla="*/ 259454 w 302495"/>
                  <a:gd name="connsiteY23" fmla="*/ 841034 h 897448"/>
                  <a:gd name="connsiteX24" fmla="*/ 38531 w 302495"/>
                  <a:gd name="connsiteY24" fmla="*/ 872386 h 897448"/>
                  <a:gd name="connsiteX25" fmla="*/ 22394 w 302495"/>
                  <a:gd name="connsiteY25" fmla="*/ 700253 h 897448"/>
                  <a:gd name="connsiteX26" fmla="*/ 22394 w 302495"/>
                  <a:gd name="connsiteY26" fmla="*/ 700253 h 8974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302495" h="897448">
                    <a:moveTo>
                      <a:pt x="211648" y="48473"/>
                    </a:moveTo>
                    <a:cubicBezTo>
                      <a:pt x="36656" y="296873"/>
                      <a:pt x="-32" y="540286"/>
                      <a:pt x="0" y="700253"/>
                    </a:cubicBezTo>
                    <a:lnTo>
                      <a:pt x="0" y="700253"/>
                    </a:lnTo>
                    <a:cubicBezTo>
                      <a:pt x="0" y="815082"/>
                      <a:pt x="18805" y="887093"/>
                      <a:pt x="18995" y="887792"/>
                    </a:cubicBezTo>
                    <a:lnTo>
                      <a:pt x="18995" y="887792"/>
                    </a:lnTo>
                    <a:lnTo>
                      <a:pt x="21536" y="897448"/>
                    </a:lnTo>
                    <a:lnTo>
                      <a:pt x="282134" y="860474"/>
                    </a:lnTo>
                    <a:lnTo>
                      <a:pt x="280578" y="849356"/>
                    </a:lnTo>
                    <a:lnTo>
                      <a:pt x="282134" y="860474"/>
                    </a:lnTo>
                    <a:lnTo>
                      <a:pt x="302495" y="857552"/>
                    </a:lnTo>
                    <a:lnTo>
                      <a:pt x="289059" y="842019"/>
                    </a:lnTo>
                    <a:cubicBezTo>
                      <a:pt x="209393" y="750568"/>
                      <a:pt x="184775" y="598733"/>
                      <a:pt x="184966" y="452679"/>
                    </a:cubicBezTo>
                    <a:lnTo>
                      <a:pt x="184966" y="452679"/>
                    </a:lnTo>
                    <a:cubicBezTo>
                      <a:pt x="184902" y="248718"/>
                      <a:pt x="231565" y="57971"/>
                      <a:pt x="231692" y="57589"/>
                    </a:cubicBezTo>
                    <a:lnTo>
                      <a:pt x="231692" y="57589"/>
                    </a:lnTo>
                    <a:lnTo>
                      <a:pt x="245764" y="0"/>
                    </a:lnTo>
                    <a:lnTo>
                      <a:pt x="211648" y="48473"/>
                    </a:lnTo>
                    <a:close/>
                    <a:moveTo>
                      <a:pt x="22394" y="700253"/>
                    </a:moveTo>
                    <a:cubicBezTo>
                      <a:pt x="22426" y="553913"/>
                      <a:pt x="53619" y="336293"/>
                      <a:pt x="197735" y="109525"/>
                    </a:cubicBezTo>
                    <a:lnTo>
                      <a:pt x="197735" y="109525"/>
                    </a:lnTo>
                    <a:cubicBezTo>
                      <a:pt x="183695" y="181948"/>
                      <a:pt x="162572" y="314058"/>
                      <a:pt x="162540" y="452679"/>
                    </a:cubicBezTo>
                    <a:lnTo>
                      <a:pt x="162540" y="452679"/>
                    </a:lnTo>
                    <a:cubicBezTo>
                      <a:pt x="162699" y="593428"/>
                      <a:pt x="183981" y="741356"/>
                      <a:pt x="259454" y="841034"/>
                    </a:cubicBezTo>
                    <a:lnTo>
                      <a:pt x="259454" y="841034"/>
                    </a:lnTo>
                    <a:lnTo>
                      <a:pt x="38531" y="872386"/>
                    </a:lnTo>
                    <a:cubicBezTo>
                      <a:pt x="33671" y="849642"/>
                      <a:pt x="22394" y="788114"/>
                      <a:pt x="22394" y="700253"/>
                    </a:cubicBezTo>
                    <a:lnTo>
                      <a:pt x="22394" y="700253"/>
                    </a:lnTo>
                    <a:close/>
                  </a:path>
                </a:pathLst>
              </a:custGeom>
              <a:solidFill>
                <a:srgbClr val="F0EEEC"/>
              </a:solidFill>
              <a:ln w="318" cap="flat">
                <a:noFill/>
                <a:prstDash val="solid"/>
                <a:miter/>
              </a:ln>
            </p:spPr>
            <p:txBody>
              <a:bodyPr rtlCol="0" anchor="ctr"/>
              <a:lstStyle/>
              <a:p>
                <a:endParaRPr lang="zh-CN" altLang="en-US">
                  <a:cs typeface="+mn-ea"/>
                  <a:sym typeface="+mn-lt"/>
                </a:endParaRPr>
              </a:p>
            </p:txBody>
          </p:sp>
          <p:sp>
            <p:nvSpPr>
              <p:cNvPr id="22" name="图形 3"/>
              <p:cNvSpPr/>
              <p:nvPr/>
            </p:nvSpPr>
            <p:spPr>
              <a:xfrm>
                <a:off x="3091510" y="4053295"/>
                <a:ext cx="424842" cy="723600"/>
              </a:xfrm>
              <a:custGeom>
                <a:avLst/>
                <a:gdLst>
                  <a:gd name="connsiteX0" fmla="*/ 88 w 424842"/>
                  <a:gd name="connsiteY0" fmla="*/ 703874 h 723600"/>
                  <a:gd name="connsiteX1" fmla="*/ 307059 w 424842"/>
                  <a:gd name="connsiteY1" fmla="*/ 723600 h 723600"/>
                  <a:gd name="connsiteX2" fmla="*/ 424842 w 424842"/>
                  <a:gd name="connsiteY2" fmla="*/ 0 h 723600"/>
                  <a:gd name="connsiteX3" fmla="*/ 424842 w 424842"/>
                  <a:gd name="connsiteY3" fmla="*/ 0 h 723600"/>
                  <a:gd name="connsiteX4" fmla="*/ 88 w 424842"/>
                  <a:gd name="connsiteY4" fmla="*/ 703874 h 723600"/>
                  <a:gd name="connsiteX5" fmla="*/ 88 w 424842"/>
                  <a:gd name="connsiteY5" fmla="*/ 703874 h 72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24842" h="723600">
                    <a:moveTo>
                      <a:pt x="88" y="703874"/>
                    </a:moveTo>
                    <a:lnTo>
                      <a:pt x="307059" y="723600"/>
                    </a:lnTo>
                    <a:cubicBezTo>
                      <a:pt x="108784" y="494863"/>
                      <a:pt x="424842" y="0"/>
                      <a:pt x="424842" y="0"/>
                    </a:cubicBezTo>
                    <a:lnTo>
                      <a:pt x="424842" y="0"/>
                    </a:lnTo>
                    <a:cubicBezTo>
                      <a:pt x="-16976" y="361800"/>
                      <a:pt x="88" y="703874"/>
                      <a:pt x="88" y="703874"/>
                    </a:cubicBezTo>
                    <a:lnTo>
                      <a:pt x="88" y="703874"/>
                    </a:lnTo>
                    <a:close/>
                  </a:path>
                </a:pathLst>
              </a:custGeom>
              <a:solidFill>
                <a:srgbClr val="373435"/>
              </a:solidFill>
              <a:ln w="318" cap="flat">
                <a:noFill/>
                <a:prstDash val="solid"/>
                <a:miter/>
              </a:ln>
            </p:spPr>
            <p:txBody>
              <a:bodyPr rtlCol="0" anchor="ctr"/>
              <a:lstStyle/>
              <a:p>
                <a:endParaRPr lang="zh-CN" altLang="en-US">
                  <a:cs typeface="+mn-ea"/>
                  <a:sym typeface="+mn-lt"/>
                </a:endParaRPr>
              </a:p>
            </p:txBody>
          </p:sp>
          <p:sp>
            <p:nvSpPr>
              <p:cNvPr id="23" name="图形 3"/>
              <p:cNvSpPr/>
              <p:nvPr/>
            </p:nvSpPr>
            <p:spPr>
              <a:xfrm>
                <a:off x="3080292" y="4000089"/>
                <a:ext cx="483326" cy="789702"/>
              </a:xfrm>
              <a:custGeom>
                <a:avLst/>
                <a:gdLst>
                  <a:gd name="connsiteX0" fmla="*/ 428945 w 483326"/>
                  <a:gd name="connsiteY0" fmla="*/ 44534 h 789702"/>
                  <a:gd name="connsiteX1" fmla="*/ 1 w 483326"/>
                  <a:gd name="connsiteY1" fmla="*/ 751934 h 789702"/>
                  <a:gd name="connsiteX2" fmla="*/ 1 w 483326"/>
                  <a:gd name="connsiteY2" fmla="*/ 751934 h 789702"/>
                  <a:gd name="connsiteX3" fmla="*/ 112 w 483326"/>
                  <a:gd name="connsiteY3" fmla="*/ 757652 h 789702"/>
                  <a:gd name="connsiteX4" fmla="*/ 112 w 483326"/>
                  <a:gd name="connsiteY4" fmla="*/ 757652 h 789702"/>
                  <a:gd name="connsiteX5" fmla="*/ 617 w 483326"/>
                  <a:gd name="connsiteY5" fmla="*/ 767626 h 789702"/>
                  <a:gd name="connsiteX6" fmla="*/ 317578 w 483326"/>
                  <a:gd name="connsiteY6" fmla="*/ 787987 h 789702"/>
                  <a:gd name="connsiteX7" fmla="*/ 344324 w 483326"/>
                  <a:gd name="connsiteY7" fmla="*/ 789703 h 789702"/>
                  <a:gd name="connsiteX8" fmla="*/ 326758 w 483326"/>
                  <a:gd name="connsiteY8" fmla="*/ 769468 h 789702"/>
                  <a:gd name="connsiteX9" fmla="*/ 264150 w 483326"/>
                  <a:gd name="connsiteY9" fmla="*/ 577800 h 789702"/>
                  <a:gd name="connsiteX10" fmla="*/ 264150 w 483326"/>
                  <a:gd name="connsiteY10" fmla="*/ 577800 h 789702"/>
                  <a:gd name="connsiteX11" fmla="*/ 445495 w 483326"/>
                  <a:gd name="connsiteY11" fmla="*/ 59241 h 789702"/>
                  <a:gd name="connsiteX12" fmla="*/ 445495 w 483326"/>
                  <a:gd name="connsiteY12" fmla="*/ 59241 h 789702"/>
                  <a:gd name="connsiteX13" fmla="*/ 483327 w 483326"/>
                  <a:gd name="connsiteY13" fmla="*/ 0 h 789702"/>
                  <a:gd name="connsiteX14" fmla="*/ 428945 w 483326"/>
                  <a:gd name="connsiteY14" fmla="*/ 44534 h 789702"/>
                  <a:gd name="connsiteX15" fmla="*/ 393083 w 483326"/>
                  <a:gd name="connsiteY15" fmla="*/ 104538 h 789702"/>
                  <a:gd name="connsiteX16" fmla="*/ 241724 w 483326"/>
                  <a:gd name="connsiteY16" fmla="*/ 577800 h 789702"/>
                  <a:gd name="connsiteX17" fmla="*/ 241724 w 483326"/>
                  <a:gd name="connsiteY17" fmla="*/ 577800 h 789702"/>
                  <a:gd name="connsiteX18" fmla="*/ 294072 w 483326"/>
                  <a:gd name="connsiteY18" fmla="*/ 764037 h 789702"/>
                  <a:gd name="connsiteX19" fmla="*/ 294072 w 483326"/>
                  <a:gd name="connsiteY19" fmla="*/ 764037 h 789702"/>
                  <a:gd name="connsiteX20" fmla="*/ 22503 w 483326"/>
                  <a:gd name="connsiteY20" fmla="*/ 746598 h 789702"/>
                  <a:gd name="connsiteX21" fmla="*/ 393083 w 483326"/>
                  <a:gd name="connsiteY21" fmla="*/ 104538 h 789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483326" h="789702">
                    <a:moveTo>
                      <a:pt x="428945" y="44534"/>
                    </a:moveTo>
                    <a:cubicBezTo>
                      <a:pt x="16036" y="382479"/>
                      <a:pt x="-154" y="705526"/>
                      <a:pt x="1" y="751934"/>
                    </a:cubicBezTo>
                    <a:lnTo>
                      <a:pt x="1" y="751934"/>
                    </a:lnTo>
                    <a:cubicBezTo>
                      <a:pt x="1" y="755524"/>
                      <a:pt x="103" y="757461"/>
                      <a:pt x="112" y="757652"/>
                    </a:cubicBezTo>
                    <a:lnTo>
                      <a:pt x="112" y="757652"/>
                    </a:lnTo>
                    <a:lnTo>
                      <a:pt x="617" y="767626"/>
                    </a:lnTo>
                    <a:lnTo>
                      <a:pt x="317578" y="787987"/>
                    </a:lnTo>
                    <a:lnTo>
                      <a:pt x="344324" y="789703"/>
                    </a:lnTo>
                    <a:lnTo>
                      <a:pt x="326758" y="769468"/>
                    </a:lnTo>
                    <a:cubicBezTo>
                      <a:pt x="281684" y="717470"/>
                      <a:pt x="264150" y="650700"/>
                      <a:pt x="264150" y="577800"/>
                    </a:cubicBezTo>
                    <a:lnTo>
                      <a:pt x="264150" y="577800"/>
                    </a:lnTo>
                    <a:cubicBezTo>
                      <a:pt x="263674" y="345251"/>
                      <a:pt x="444955" y="59527"/>
                      <a:pt x="445495" y="59241"/>
                    </a:cubicBezTo>
                    <a:lnTo>
                      <a:pt x="445495" y="59241"/>
                    </a:lnTo>
                    <a:lnTo>
                      <a:pt x="483327" y="0"/>
                    </a:lnTo>
                    <a:lnTo>
                      <a:pt x="428945" y="44534"/>
                    </a:lnTo>
                    <a:close/>
                    <a:moveTo>
                      <a:pt x="393083" y="104538"/>
                    </a:moveTo>
                    <a:cubicBezTo>
                      <a:pt x="339877" y="200531"/>
                      <a:pt x="242042" y="400712"/>
                      <a:pt x="241724" y="577800"/>
                    </a:cubicBezTo>
                    <a:lnTo>
                      <a:pt x="241724" y="577800"/>
                    </a:lnTo>
                    <a:cubicBezTo>
                      <a:pt x="241692" y="645427"/>
                      <a:pt x="256241" y="710291"/>
                      <a:pt x="294072" y="764037"/>
                    </a:cubicBezTo>
                    <a:lnTo>
                      <a:pt x="294072" y="764037"/>
                    </a:lnTo>
                    <a:lnTo>
                      <a:pt x="22503" y="746598"/>
                    </a:lnTo>
                    <a:cubicBezTo>
                      <a:pt x="23936" y="690914"/>
                      <a:pt x="47782" y="410432"/>
                      <a:pt x="393083" y="104538"/>
                    </a:cubicBezTo>
                    <a:close/>
                  </a:path>
                </a:pathLst>
              </a:custGeom>
              <a:solidFill>
                <a:srgbClr val="F0EEEC"/>
              </a:solidFill>
              <a:ln w="318" cap="flat">
                <a:noFill/>
                <a:prstDash val="solid"/>
                <a:miter/>
              </a:ln>
            </p:spPr>
            <p:txBody>
              <a:bodyPr rtlCol="0" anchor="ctr"/>
              <a:lstStyle/>
              <a:p>
                <a:endParaRPr lang="zh-CN" altLang="en-US">
                  <a:cs typeface="+mn-ea"/>
                  <a:sym typeface="+mn-lt"/>
                </a:endParaRPr>
              </a:p>
            </p:txBody>
          </p:sp>
        </p:grpSp>
        <p:sp>
          <p:nvSpPr>
            <p:cNvPr id="10" name="图形 3"/>
            <p:cNvSpPr/>
            <p:nvPr/>
          </p:nvSpPr>
          <p:spPr>
            <a:xfrm>
              <a:off x="2134731" y="5341195"/>
              <a:ext cx="2588521" cy="612595"/>
            </a:xfrm>
            <a:custGeom>
              <a:avLst/>
              <a:gdLst>
                <a:gd name="connsiteX0" fmla="*/ 437035 w 2588521"/>
                <a:gd name="connsiteY0" fmla="*/ 120579 h 612595"/>
                <a:gd name="connsiteX1" fmla="*/ 603355 w 2588521"/>
                <a:gd name="connsiteY1" fmla="*/ 120579 h 612595"/>
                <a:gd name="connsiteX2" fmla="*/ 603355 w 2588521"/>
                <a:gd name="connsiteY2" fmla="*/ 36752 h 612595"/>
                <a:gd name="connsiteX3" fmla="*/ 495005 w 2588521"/>
                <a:gd name="connsiteY3" fmla="*/ 36752 h 612595"/>
                <a:gd name="connsiteX4" fmla="*/ 495005 w 2588521"/>
                <a:gd name="connsiteY4" fmla="*/ 1874 h 612595"/>
                <a:gd name="connsiteX5" fmla="*/ 406124 w 2588521"/>
                <a:gd name="connsiteY5" fmla="*/ 1874 h 612595"/>
                <a:gd name="connsiteX6" fmla="*/ 406124 w 2588521"/>
                <a:gd name="connsiteY6" fmla="*/ 36752 h 612595"/>
                <a:gd name="connsiteX7" fmla="*/ 270711 w 2588521"/>
                <a:gd name="connsiteY7" fmla="*/ 36752 h 612595"/>
                <a:gd name="connsiteX8" fmla="*/ 270711 w 2588521"/>
                <a:gd name="connsiteY8" fmla="*/ 120579 h 612595"/>
                <a:gd name="connsiteX9" fmla="*/ 336493 w 2588521"/>
                <a:gd name="connsiteY9" fmla="*/ 120579 h 612595"/>
                <a:gd name="connsiteX10" fmla="*/ 277204 w 2588521"/>
                <a:gd name="connsiteY10" fmla="*/ 218478 h 612595"/>
                <a:gd name="connsiteX11" fmla="*/ 313283 w 2588521"/>
                <a:gd name="connsiteY11" fmla="*/ 290647 h 612595"/>
                <a:gd name="connsiteX12" fmla="*/ 393253 w 2588521"/>
                <a:gd name="connsiteY12" fmla="*/ 290647 h 612595"/>
                <a:gd name="connsiteX13" fmla="*/ 278522 w 2588521"/>
                <a:gd name="connsiteY13" fmla="*/ 387339 h 612595"/>
                <a:gd name="connsiteX14" fmla="*/ 279733 w 2588521"/>
                <a:gd name="connsiteY14" fmla="*/ 481490 h 612595"/>
                <a:gd name="connsiteX15" fmla="*/ 553084 w 2588521"/>
                <a:gd name="connsiteY15" fmla="*/ 152693 h 612595"/>
                <a:gd name="connsiteX16" fmla="*/ 467945 w 2588521"/>
                <a:gd name="connsiteY16" fmla="*/ 152693 h 612595"/>
                <a:gd name="connsiteX17" fmla="*/ 446053 w 2588521"/>
                <a:gd name="connsiteY17" fmla="*/ 206915 h 612595"/>
                <a:gd name="connsiteX18" fmla="*/ 386764 w 2588521"/>
                <a:gd name="connsiteY18" fmla="*/ 206915 h 612595"/>
                <a:gd name="connsiteX19" fmla="*/ 437035 w 2588521"/>
                <a:gd name="connsiteY19" fmla="*/ 120579 h 612595"/>
                <a:gd name="connsiteX20" fmla="*/ 524705 w 2588521"/>
                <a:gd name="connsiteY20" fmla="*/ 284262 h 612595"/>
                <a:gd name="connsiteX21" fmla="*/ 281054 w 2588521"/>
                <a:gd name="connsiteY21" fmla="*/ 518876 h 612595"/>
                <a:gd name="connsiteX22" fmla="*/ 281054 w 2588521"/>
                <a:gd name="connsiteY22" fmla="*/ 603911 h 612595"/>
                <a:gd name="connsiteX23" fmla="*/ 460245 w 2588521"/>
                <a:gd name="connsiteY23" fmla="*/ 527898 h 612595"/>
                <a:gd name="connsiteX24" fmla="*/ 504023 w 2588521"/>
                <a:gd name="connsiteY24" fmla="*/ 602608 h 612595"/>
                <a:gd name="connsiteX25" fmla="*/ 604565 w 2588521"/>
                <a:gd name="connsiteY25" fmla="*/ 601370 h 612595"/>
                <a:gd name="connsiteX26" fmla="*/ 522066 w 2588521"/>
                <a:gd name="connsiteY26" fmla="*/ 462113 h 612595"/>
                <a:gd name="connsiteX27" fmla="*/ 608526 w 2588521"/>
                <a:gd name="connsiteY27" fmla="*/ 284262 h 612595"/>
                <a:gd name="connsiteX28" fmla="*/ 524705 w 2588521"/>
                <a:gd name="connsiteY28" fmla="*/ 284262 h 612595"/>
                <a:gd name="connsiteX29" fmla="*/ 255312 w 2588521"/>
                <a:gd name="connsiteY29" fmla="*/ 137287 h 612595"/>
                <a:gd name="connsiteX30" fmla="*/ 255312 w 2588521"/>
                <a:gd name="connsiteY30" fmla="*/ 54794 h 612595"/>
                <a:gd name="connsiteX31" fmla="*/ 180512 w 2588521"/>
                <a:gd name="connsiteY31" fmla="*/ 54794 h 612595"/>
                <a:gd name="connsiteX32" fmla="*/ 180512 w 2588521"/>
                <a:gd name="connsiteY32" fmla="*/ 4511 h 612595"/>
                <a:gd name="connsiteX33" fmla="*/ 88992 w 2588521"/>
                <a:gd name="connsiteY33" fmla="*/ 4511 h 612595"/>
                <a:gd name="connsiteX34" fmla="*/ 88992 w 2588521"/>
                <a:gd name="connsiteY34" fmla="*/ 54794 h 612595"/>
                <a:gd name="connsiteX35" fmla="*/ 2640 w 2588521"/>
                <a:gd name="connsiteY35" fmla="*/ 54794 h 612595"/>
                <a:gd name="connsiteX36" fmla="*/ 2640 w 2588521"/>
                <a:gd name="connsiteY36" fmla="*/ 137287 h 612595"/>
                <a:gd name="connsiteX37" fmla="*/ 38721 w 2588521"/>
                <a:gd name="connsiteY37" fmla="*/ 137287 h 612595"/>
                <a:gd name="connsiteX38" fmla="*/ 88992 w 2588521"/>
                <a:gd name="connsiteY38" fmla="*/ 203072 h 612595"/>
                <a:gd name="connsiteX39" fmla="*/ 88992 w 2588521"/>
                <a:gd name="connsiteY39" fmla="*/ 610423 h 612595"/>
                <a:gd name="connsiteX40" fmla="*/ 134091 w 2588521"/>
                <a:gd name="connsiteY40" fmla="*/ 610423 h 612595"/>
                <a:gd name="connsiteX41" fmla="*/ 180512 w 2588521"/>
                <a:gd name="connsiteY41" fmla="*/ 563982 h 612595"/>
                <a:gd name="connsiteX42" fmla="*/ 180512 w 2588521"/>
                <a:gd name="connsiteY42" fmla="*/ 137287 h 612595"/>
                <a:gd name="connsiteX43" fmla="*/ 255312 w 2588521"/>
                <a:gd name="connsiteY43" fmla="*/ 137287 h 612595"/>
                <a:gd name="connsiteX44" fmla="*/ 0 w 2588521"/>
                <a:gd name="connsiteY44" fmla="*/ 160507 h 612595"/>
                <a:gd name="connsiteX45" fmla="*/ 0 w 2588521"/>
                <a:gd name="connsiteY45" fmla="*/ 560139 h 612595"/>
                <a:gd name="connsiteX46" fmla="*/ 63253 w 2588521"/>
                <a:gd name="connsiteY46" fmla="*/ 513699 h 612595"/>
                <a:gd name="connsiteX47" fmla="*/ 63253 w 2588521"/>
                <a:gd name="connsiteY47" fmla="*/ 231343 h 612595"/>
                <a:gd name="connsiteX48" fmla="*/ 25850 w 2588521"/>
                <a:gd name="connsiteY48" fmla="*/ 159173 h 612595"/>
                <a:gd name="connsiteX49" fmla="*/ 0 w 2588521"/>
                <a:gd name="connsiteY49" fmla="*/ 160507 h 612595"/>
                <a:gd name="connsiteX50" fmla="*/ 198552 w 2588521"/>
                <a:gd name="connsiteY50" fmla="*/ 338358 h 612595"/>
                <a:gd name="connsiteX51" fmla="*/ 206912 w 2588521"/>
                <a:gd name="connsiteY51" fmla="*/ 246844 h 612595"/>
                <a:gd name="connsiteX52" fmla="*/ 225612 w 2588521"/>
                <a:gd name="connsiteY52" fmla="*/ 208122 h 612595"/>
                <a:gd name="connsiteX53" fmla="*/ 244973 w 2588521"/>
                <a:gd name="connsiteY53" fmla="*/ 246844 h 612595"/>
                <a:gd name="connsiteX54" fmla="*/ 252672 w 2588521"/>
                <a:gd name="connsiteY54" fmla="*/ 338358 h 612595"/>
                <a:gd name="connsiteX55" fmla="*/ 244973 w 2588521"/>
                <a:gd name="connsiteY55" fmla="*/ 431873 h 612595"/>
                <a:gd name="connsiteX56" fmla="*/ 225612 w 2588521"/>
                <a:gd name="connsiteY56" fmla="*/ 469832 h 612595"/>
                <a:gd name="connsiteX57" fmla="*/ 206912 w 2588521"/>
                <a:gd name="connsiteY57" fmla="*/ 431873 h 612595"/>
                <a:gd name="connsiteX58" fmla="*/ 198552 w 2588521"/>
                <a:gd name="connsiteY58" fmla="*/ 338358 h 612595"/>
                <a:gd name="connsiteX59" fmla="*/ 774735 w 2588521"/>
                <a:gd name="connsiteY59" fmla="*/ 119912 h 612595"/>
                <a:gd name="connsiteX60" fmla="*/ 1124105 w 2588521"/>
                <a:gd name="connsiteY60" fmla="*/ 119912 h 612595"/>
                <a:gd name="connsiteX61" fmla="*/ 1162827 w 2588521"/>
                <a:gd name="connsiteY61" fmla="*/ 139828 h 612595"/>
                <a:gd name="connsiteX62" fmla="*/ 1162827 w 2588521"/>
                <a:gd name="connsiteY62" fmla="*/ 160507 h 612595"/>
                <a:gd name="connsiteX63" fmla="*/ 1267872 w 2588521"/>
                <a:gd name="connsiteY63" fmla="*/ 160507 h 612595"/>
                <a:gd name="connsiteX64" fmla="*/ 1269175 w 2588521"/>
                <a:gd name="connsiteY64" fmla="*/ 95390 h 612595"/>
                <a:gd name="connsiteX65" fmla="*/ 1193734 w 2588521"/>
                <a:gd name="connsiteY65" fmla="*/ 34782 h 612595"/>
                <a:gd name="connsiteX66" fmla="*/ 1021686 w 2588521"/>
                <a:gd name="connsiteY66" fmla="*/ 34782 h 612595"/>
                <a:gd name="connsiteX67" fmla="*/ 1021686 w 2588521"/>
                <a:gd name="connsiteY67" fmla="*/ 0 h 612595"/>
                <a:gd name="connsiteX68" fmla="*/ 916526 w 2588521"/>
                <a:gd name="connsiteY68" fmla="*/ 0 h 612595"/>
                <a:gd name="connsiteX69" fmla="*/ 916526 w 2588521"/>
                <a:gd name="connsiteY69" fmla="*/ 34782 h 612595"/>
                <a:gd name="connsiteX70" fmla="*/ 736125 w 2588521"/>
                <a:gd name="connsiteY70" fmla="*/ 34782 h 612595"/>
                <a:gd name="connsiteX71" fmla="*/ 669686 w 2588521"/>
                <a:gd name="connsiteY71" fmla="*/ 97899 h 612595"/>
                <a:gd name="connsiteX72" fmla="*/ 669686 w 2588521"/>
                <a:gd name="connsiteY72" fmla="*/ 160507 h 612595"/>
                <a:gd name="connsiteX73" fmla="*/ 774735 w 2588521"/>
                <a:gd name="connsiteY73" fmla="*/ 160507 h 612595"/>
                <a:gd name="connsiteX74" fmla="*/ 774735 w 2588521"/>
                <a:gd name="connsiteY74" fmla="*/ 119912 h 612595"/>
                <a:gd name="connsiteX75" fmla="*/ 1121564 w 2588521"/>
                <a:gd name="connsiteY75" fmla="*/ 222988 h 612595"/>
                <a:gd name="connsiteX76" fmla="*/ 813456 w 2588521"/>
                <a:gd name="connsiteY76" fmla="*/ 222988 h 612595"/>
                <a:gd name="connsiteX77" fmla="*/ 813456 w 2588521"/>
                <a:gd name="connsiteY77" fmla="*/ 179852 h 612595"/>
                <a:gd name="connsiteX78" fmla="*/ 705764 w 2588521"/>
                <a:gd name="connsiteY78" fmla="*/ 179852 h 612595"/>
                <a:gd name="connsiteX79" fmla="*/ 705764 w 2588521"/>
                <a:gd name="connsiteY79" fmla="*/ 222988 h 612595"/>
                <a:gd name="connsiteX80" fmla="*/ 660665 w 2588521"/>
                <a:gd name="connsiteY80" fmla="*/ 222988 h 612595"/>
                <a:gd name="connsiteX81" fmla="*/ 660665 w 2588521"/>
                <a:gd name="connsiteY81" fmla="*/ 306815 h 612595"/>
                <a:gd name="connsiteX82" fmla="*/ 709725 w 2588521"/>
                <a:gd name="connsiteY82" fmla="*/ 306815 h 612595"/>
                <a:gd name="connsiteX83" fmla="*/ 710935 w 2588521"/>
                <a:gd name="connsiteY83" fmla="*/ 387339 h 612595"/>
                <a:gd name="connsiteX84" fmla="*/ 852727 w 2588521"/>
                <a:gd name="connsiteY84" fmla="*/ 509855 h 612595"/>
                <a:gd name="connsiteX85" fmla="*/ 669686 w 2588521"/>
                <a:gd name="connsiteY85" fmla="*/ 521418 h 612595"/>
                <a:gd name="connsiteX86" fmla="*/ 668476 w 2588521"/>
                <a:gd name="connsiteY86" fmla="*/ 607754 h 612595"/>
                <a:gd name="connsiteX87" fmla="*/ 971968 w 2588521"/>
                <a:gd name="connsiteY87" fmla="*/ 565317 h 612595"/>
                <a:gd name="connsiteX88" fmla="*/ 1264029 w 2588521"/>
                <a:gd name="connsiteY88" fmla="*/ 611629 h 612595"/>
                <a:gd name="connsiteX89" fmla="*/ 1264029 w 2588521"/>
                <a:gd name="connsiteY89" fmla="*/ 520084 h 612595"/>
                <a:gd name="connsiteX90" fmla="*/ 1091197 w 2588521"/>
                <a:gd name="connsiteY90" fmla="*/ 509855 h 612595"/>
                <a:gd name="connsiteX91" fmla="*/ 1229151 w 2588521"/>
                <a:gd name="connsiteY91" fmla="*/ 385465 h 612595"/>
                <a:gd name="connsiteX92" fmla="*/ 1229151 w 2588521"/>
                <a:gd name="connsiteY92" fmla="*/ 306815 h 612595"/>
                <a:gd name="connsiteX93" fmla="*/ 1273050 w 2588521"/>
                <a:gd name="connsiteY93" fmla="*/ 306815 h 612595"/>
                <a:gd name="connsiteX94" fmla="*/ 1273050 w 2588521"/>
                <a:gd name="connsiteY94" fmla="*/ 222988 h 612595"/>
                <a:gd name="connsiteX95" fmla="*/ 1229151 w 2588521"/>
                <a:gd name="connsiteY95" fmla="*/ 222988 h 612595"/>
                <a:gd name="connsiteX96" fmla="*/ 1229151 w 2588521"/>
                <a:gd name="connsiteY96" fmla="*/ 179852 h 612595"/>
                <a:gd name="connsiteX97" fmla="*/ 1121564 w 2588521"/>
                <a:gd name="connsiteY97" fmla="*/ 179852 h 612595"/>
                <a:gd name="connsiteX98" fmla="*/ 1121564 w 2588521"/>
                <a:gd name="connsiteY98" fmla="*/ 222988 h 612595"/>
                <a:gd name="connsiteX99" fmla="*/ 1118261 w 2588521"/>
                <a:gd name="connsiteY99" fmla="*/ 306815 h 612595"/>
                <a:gd name="connsiteX100" fmla="*/ 1118261 w 2588521"/>
                <a:gd name="connsiteY100" fmla="*/ 355765 h 612595"/>
                <a:gd name="connsiteX101" fmla="*/ 1020038 w 2588521"/>
                <a:gd name="connsiteY101" fmla="*/ 434732 h 612595"/>
                <a:gd name="connsiteX102" fmla="*/ 923346 w 2588521"/>
                <a:gd name="connsiteY102" fmla="*/ 435082 h 612595"/>
                <a:gd name="connsiteX103" fmla="*/ 820495 w 2588521"/>
                <a:gd name="connsiteY103" fmla="*/ 358941 h 612595"/>
                <a:gd name="connsiteX104" fmla="*/ 820495 w 2588521"/>
                <a:gd name="connsiteY104" fmla="*/ 306815 h 612595"/>
                <a:gd name="connsiteX105" fmla="*/ 1118261 w 2588521"/>
                <a:gd name="connsiteY105" fmla="*/ 306815 h 612595"/>
                <a:gd name="connsiteX106" fmla="*/ 1757049 w 2588521"/>
                <a:gd name="connsiteY106" fmla="*/ 120579 h 612595"/>
                <a:gd name="connsiteX107" fmla="*/ 1923369 w 2588521"/>
                <a:gd name="connsiteY107" fmla="*/ 120579 h 612595"/>
                <a:gd name="connsiteX108" fmla="*/ 1923369 w 2588521"/>
                <a:gd name="connsiteY108" fmla="*/ 36752 h 612595"/>
                <a:gd name="connsiteX109" fmla="*/ 1815020 w 2588521"/>
                <a:gd name="connsiteY109" fmla="*/ 36752 h 612595"/>
                <a:gd name="connsiteX110" fmla="*/ 1815020 w 2588521"/>
                <a:gd name="connsiteY110" fmla="*/ 1874 h 612595"/>
                <a:gd name="connsiteX111" fmla="*/ 1726142 w 2588521"/>
                <a:gd name="connsiteY111" fmla="*/ 1874 h 612595"/>
                <a:gd name="connsiteX112" fmla="*/ 1726142 w 2588521"/>
                <a:gd name="connsiteY112" fmla="*/ 36752 h 612595"/>
                <a:gd name="connsiteX113" fmla="*/ 1590729 w 2588521"/>
                <a:gd name="connsiteY113" fmla="*/ 36752 h 612595"/>
                <a:gd name="connsiteX114" fmla="*/ 1590729 w 2588521"/>
                <a:gd name="connsiteY114" fmla="*/ 120579 h 612595"/>
                <a:gd name="connsiteX115" fmla="*/ 1656514 w 2588521"/>
                <a:gd name="connsiteY115" fmla="*/ 120579 h 612595"/>
                <a:gd name="connsiteX116" fmla="*/ 1597209 w 2588521"/>
                <a:gd name="connsiteY116" fmla="*/ 218478 h 612595"/>
                <a:gd name="connsiteX117" fmla="*/ 1633293 w 2588521"/>
                <a:gd name="connsiteY117" fmla="*/ 290647 h 612595"/>
                <a:gd name="connsiteX118" fmla="*/ 1713245 w 2588521"/>
                <a:gd name="connsiteY118" fmla="*/ 290647 h 612595"/>
                <a:gd name="connsiteX119" fmla="*/ 1598543 w 2588521"/>
                <a:gd name="connsiteY119" fmla="*/ 387339 h 612595"/>
                <a:gd name="connsiteX120" fmla="*/ 1599750 w 2588521"/>
                <a:gd name="connsiteY120" fmla="*/ 481490 h 612595"/>
                <a:gd name="connsiteX121" fmla="*/ 1873085 w 2588521"/>
                <a:gd name="connsiteY121" fmla="*/ 152693 h 612595"/>
                <a:gd name="connsiteX122" fmla="*/ 1787956 w 2588521"/>
                <a:gd name="connsiteY122" fmla="*/ 152693 h 612595"/>
                <a:gd name="connsiteX123" fmla="*/ 1766070 w 2588521"/>
                <a:gd name="connsiteY123" fmla="*/ 206915 h 612595"/>
                <a:gd name="connsiteX124" fmla="*/ 1706765 w 2588521"/>
                <a:gd name="connsiteY124" fmla="*/ 206915 h 612595"/>
                <a:gd name="connsiteX125" fmla="*/ 1757049 w 2588521"/>
                <a:gd name="connsiteY125" fmla="*/ 120579 h 612595"/>
                <a:gd name="connsiteX126" fmla="*/ 1844720 w 2588521"/>
                <a:gd name="connsiteY126" fmla="*/ 284262 h 612595"/>
                <a:gd name="connsiteX127" fmla="*/ 1601052 w 2588521"/>
                <a:gd name="connsiteY127" fmla="*/ 518876 h 612595"/>
                <a:gd name="connsiteX128" fmla="*/ 1601052 w 2588521"/>
                <a:gd name="connsiteY128" fmla="*/ 603911 h 612595"/>
                <a:gd name="connsiteX129" fmla="*/ 1780269 w 2588521"/>
                <a:gd name="connsiteY129" fmla="*/ 527898 h 612595"/>
                <a:gd name="connsiteX130" fmla="*/ 1824041 w 2588521"/>
                <a:gd name="connsiteY130" fmla="*/ 602608 h 612595"/>
                <a:gd name="connsiteX131" fmla="*/ 1924576 w 2588521"/>
                <a:gd name="connsiteY131" fmla="*/ 601370 h 612595"/>
                <a:gd name="connsiteX132" fmla="*/ 1842083 w 2588521"/>
                <a:gd name="connsiteY132" fmla="*/ 462113 h 612595"/>
                <a:gd name="connsiteX133" fmla="*/ 1928546 w 2588521"/>
                <a:gd name="connsiteY133" fmla="*/ 284262 h 612595"/>
                <a:gd name="connsiteX134" fmla="*/ 1844720 w 2588521"/>
                <a:gd name="connsiteY134" fmla="*/ 284262 h 612595"/>
                <a:gd name="connsiteX135" fmla="*/ 1575323 w 2588521"/>
                <a:gd name="connsiteY135" fmla="*/ 137287 h 612595"/>
                <a:gd name="connsiteX136" fmla="*/ 1575323 w 2588521"/>
                <a:gd name="connsiteY136" fmla="*/ 54794 h 612595"/>
                <a:gd name="connsiteX137" fmla="*/ 1500517 w 2588521"/>
                <a:gd name="connsiteY137" fmla="*/ 54794 h 612595"/>
                <a:gd name="connsiteX138" fmla="*/ 1500517 w 2588521"/>
                <a:gd name="connsiteY138" fmla="*/ 4511 h 612595"/>
                <a:gd name="connsiteX139" fmla="*/ 1409003 w 2588521"/>
                <a:gd name="connsiteY139" fmla="*/ 4511 h 612595"/>
                <a:gd name="connsiteX140" fmla="*/ 1409003 w 2588521"/>
                <a:gd name="connsiteY140" fmla="*/ 54794 h 612595"/>
                <a:gd name="connsiteX141" fmla="*/ 1322635 w 2588521"/>
                <a:gd name="connsiteY141" fmla="*/ 54794 h 612595"/>
                <a:gd name="connsiteX142" fmla="*/ 1322635 w 2588521"/>
                <a:gd name="connsiteY142" fmla="*/ 137287 h 612595"/>
                <a:gd name="connsiteX143" fmla="*/ 1358720 w 2588521"/>
                <a:gd name="connsiteY143" fmla="*/ 137287 h 612595"/>
                <a:gd name="connsiteX144" fmla="*/ 1409003 w 2588521"/>
                <a:gd name="connsiteY144" fmla="*/ 203072 h 612595"/>
                <a:gd name="connsiteX145" fmla="*/ 1409003 w 2588521"/>
                <a:gd name="connsiteY145" fmla="*/ 610423 h 612595"/>
                <a:gd name="connsiteX146" fmla="*/ 1454109 w 2588521"/>
                <a:gd name="connsiteY146" fmla="*/ 610423 h 612595"/>
                <a:gd name="connsiteX147" fmla="*/ 1500517 w 2588521"/>
                <a:gd name="connsiteY147" fmla="*/ 563982 h 612595"/>
                <a:gd name="connsiteX148" fmla="*/ 1500517 w 2588521"/>
                <a:gd name="connsiteY148" fmla="*/ 137287 h 612595"/>
                <a:gd name="connsiteX149" fmla="*/ 1575323 w 2588521"/>
                <a:gd name="connsiteY149" fmla="*/ 137287 h 612595"/>
                <a:gd name="connsiteX150" fmla="*/ 1319998 w 2588521"/>
                <a:gd name="connsiteY150" fmla="*/ 160507 h 612595"/>
                <a:gd name="connsiteX151" fmla="*/ 1319998 w 2588521"/>
                <a:gd name="connsiteY151" fmla="*/ 560139 h 612595"/>
                <a:gd name="connsiteX152" fmla="*/ 1383274 w 2588521"/>
                <a:gd name="connsiteY152" fmla="*/ 513699 h 612595"/>
                <a:gd name="connsiteX153" fmla="*/ 1383274 w 2588521"/>
                <a:gd name="connsiteY153" fmla="*/ 231343 h 612595"/>
                <a:gd name="connsiteX154" fmla="*/ 1345855 w 2588521"/>
                <a:gd name="connsiteY154" fmla="*/ 159173 h 612595"/>
                <a:gd name="connsiteX155" fmla="*/ 1319998 w 2588521"/>
                <a:gd name="connsiteY155" fmla="*/ 160507 h 612595"/>
                <a:gd name="connsiteX156" fmla="*/ 1518559 w 2588521"/>
                <a:gd name="connsiteY156" fmla="*/ 338358 h 612595"/>
                <a:gd name="connsiteX157" fmla="*/ 1526914 w 2588521"/>
                <a:gd name="connsiteY157" fmla="*/ 246844 h 612595"/>
                <a:gd name="connsiteX158" fmla="*/ 1545623 w 2588521"/>
                <a:gd name="connsiteY158" fmla="*/ 208122 h 612595"/>
                <a:gd name="connsiteX159" fmla="*/ 1564968 w 2588521"/>
                <a:gd name="connsiteY159" fmla="*/ 246844 h 612595"/>
                <a:gd name="connsiteX160" fmla="*/ 1572686 w 2588521"/>
                <a:gd name="connsiteY160" fmla="*/ 338358 h 612595"/>
                <a:gd name="connsiteX161" fmla="*/ 1564968 w 2588521"/>
                <a:gd name="connsiteY161" fmla="*/ 431873 h 612595"/>
                <a:gd name="connsiteX162" fmla="*/ 1545623 w 2588521"/>
                <a:gd name="connsiteY162" fmla="*/ 469832 h 612595"/>
                <a:gd name="connsiteX163" fmla="*/ 1526914 w 2588521"/>
                <a:gd name="connsiteY163" fmla="*/ 431873 h 612595"/>
                <a:gd name="connsiteX164" fmla="*/ 1518559 w 2588521"/>
                <a:gd name="connsiteY164" fmla="*/ 338358 h 612595"/>
                <a:gd name="connsiteX165" fmla="*/ 2435098 w 2588521"/>
                <a:gd name="connsiteY165" fmla="*/ 455633 h 612595"/>
                <a:gd name="connsiteX166" fmla="*/ 2583376 w 2588521"/>
                <a:gd name="connsiteY166" fmla="*/ 455633 h 612595"/>
                <a:gd name="connsiteX167" fmla="*/ 2583376 w 2588521"/>
                <a:gd name="connsiteY167" fmla="*/ 371933 h 612595"/>
                <a:gd name="connsiteX168" fmla="*/ 2435098 w 2588521"/>
                <a:gd name="connsiteY168" fmla="*/ 371933 h 612595"/>
                <a:gd name="connsiteX169" fmla="*/ 2435098 w 2588521"/>
                <a:gd name="connsiteY169" fmla="*/ 321650 h 612595"/>
                <a:gd name="connsiteX170" fmla="*/ 2330688 w 2588521"/>
                <a:gd name="connsiteY170" fmla="*/ 321650 h 612595"/>
                <a:gd name="connsiteX171" fmla="*/ 2330688 w 2588521"/>
                <a:gd name="connsiteY171" fmla="*/ 536252 h 612595"/>
                <a:gd name="connsiteX172" fmla="*/ 2405494 w 2588521"/>
                <a:gd name="connsiteY172" fmla="*/ 609088 h 612595"/>
                <a:gd name="connsiteX173" fmla="*/ 2535634 w 2588521"/>
                <a:gd name="connsiteY173" fmla="*/ 609088 h 612595"/>
                <a:gd name="connsiteX174" fmla="*/ 2588522 w 2588521"/>
                <a:gd name="connsiteY174" fmla="*/ 554294 h 612595"/>
                <a:gd name="connsiteX175" fmla="*/ 2588522 w 2588521"/>
                <a:gd name="connsiteY175" fmla="*/ 525261 h 612595"/>
                <a:gd name="connsiteX176" fmla="*/ 2451806 w 2588521"/>
                <a:gd name="connsiteY176" fmla="*/ 525261 h 612595"/>
                <a:gd name="connsiteX177" fmla="*/ 2435098 w 2588521"/>
                <a:gd name="connsiteY177" fmla="*/ 509855 h 612595"/>
                <a:gd name="connsiteX178" fmla="*/ 2435098 w 2588521"/>
                <a:gd name="connsiteY178" fmla="*/ 455633 h 612595"/>
                <a:gd name="connsiteX179" fmla="*/ 2435098 w 2588521"/>
                <a:gd name="connsiteY179" fmla="*/ 140496 h 612595"/>
                <a:gd name="connsiteX180" fmla="*/ 2580739 w 2588521"/>
                <a:gd name="connsiteY180" fmla="*/ 140496 h 612595"/>
                <a:gd name="connsiteX181" fmla="*/ 2580739 w 2588521"/>
                <a:gd name="connsiteY181" fmla="*/ 57335 h 612595"/>
                <a:gd name="connsiteX182" fmla="*/ 2435098 w 2588521"/>
                <a:gd name="connsiteY182" fmla="*/ 57335 h 612595"/>
                <a:gd name="connsiteX183" fmla="*/ 2435098 w 2588521"/>
                <a:gd name="connsiteY183" fmla="*/ 4511 h 612595"/>
                <a:gd name="connsiteX184" fmla="*/ 2330688 w 2588521"/>
                <a:gd name="connsiteY184" fmla="*/ 4511 h 612595"/>
                <a:gd name="connsiteX185" fmla="*/ 2330688 w 2588521"/>
                <a:gd name="connsiteY185" fmla="*/ 221114 h 612595"/>
                <a:gd name="connsiteX186" fmla="*/ 2405494 w 2588521"/>
                <a:gd name="connsiteY186" fmla="*/ 294586 h 612595"/>
                <a:gd name="connsiteX187" fmla="*/ 2585885 w 2588521"/>
                <a:gd name="connsiteY187" fmla="*/ 294586 h 612595"/>
                <a:gd name="connsiteX188" fmla="*/ 2585885 w 2588521"/>
                <a:gd name="connsiteY188" fmla="*/ 210791 h 612595"/>
                <a:gd name="connsiteX189" fmla="*/ 2451806 w 2588521"/>
                <a:gd name="connsiteY189" fmla="*/ 210791 h 612595"/>
                <a:gd name="connsiteX190" fmla="*/ 2435098 w 2588521"/>
                <a:gd name="connsiteY190" fmla="*/ 195258 h 612595"/>
                <a:gd name="connsiteX191" fmla="*/ 2435098 w 2588521"/>
                <a:gd name="connsiteY191" fmla="*/ 140496 h 612595"/>
                <a:gd name="connsiteX192" fmla="*/ 1981339 w 2588521"/>
                <a:gd name="connsiteY192" fmla="*/ 105713 h 612595"/>
                <a:gd name="connsiteX193" fmla="*/ 2040612 w 2588521"/>
                <a:gd name="connsiteY193" fmla="*/ 175341 h 612595"/>
                <a:gd name="connsiteX194" fmla="*/ 2239174 w 2588521"/>
                <a:gd name="connsiteY194" fmla="*/ 175341 h 612595"/>
                <a:gd name="connsiteX195" fmla="*/ 2293301 w 2588521"/>
                <a:gd name="connsiteY195" fmla="*/ 104411 h 612595"/>
                <a:gd name="connsiteX196" fmla="*/ 2270081 w 2588521"/>
                <a:gd name="connsiteY196" fmla="*/ 46440 h 612595"/>
                <a:gd name="connsiteX197" fmla="*/ 2176025 w 2588521"/>
                <a:gd name="connsiteY197" fmla="*/ 46440 h 612595"/>
                <a:gd name="connsiteX198" fmla="*/ 2191431 w 2588521"/>
                <a:gd name="connsiteY198" fmla="*/ 81191 h 612595"/>
                <a:gd name="connsiteX199" fmla="*/ 2168211 w 2588521"/>
                <a:gd name="connsiteY199" fmla="*/ 96692 h 612595"/>
                <a:gd name="connsiteX200" fmla="*/ 2098710 w 2588521"/>
                <a:gd name="connsiteY200" fmla="*/ 96692 h 612595"/>
                <a:gd name="connsiteX201" fmla="*/ 2170880 w 2588521"/>
                <a:gd name="connsiteY201" fmla="*/ 1874 h 612595"/>
                <a:gd name="connsiteX202" fmla="*/ 2058655 w 2588521"/>
                <a:gd name="connsiteY202" fmla="*/ 1874 h 612595"/>
                <a:gd name="connsiteX203" fmla="*/ 1981339 w 2588521"/>
                <a:gd name="connsiteY203" fmla="*/ 105713 h 612595"/>
                <a:gd name="connsiteX204" fmla="*/ 2300988 w 2588521"/>
                <a:gd name="connsiteY204" fmla="*/ 563315 h 612595"/>
                <a:gd name="connsiteX205" fmla="*/ 2299781 w 2588521"/>
                <a:gd name="connsiteY205" fmla="*/ 276449 h 612595"/>
                <a:gd name="connsiteX206" fmla="*/ 2226309 w 2588521"/>
                <a:gd name="connsiteY206" fmla="*/ 200435 h 612595"/>
                <a:gd name="connsiteX207" fmla="*/ 2062498 w 2588521"/>
                <a:gd name="connsiteY207" fmla="*/ 201738 h 612595"/>
                <a:gd name="connsiteX208" fmla="*/ 1989027 w 2588521"/>
                <a:gd name="connsiteY208" fmla="*/ 280959 h 612595"/>
                <a:gd name="connsiteX209" fmla="*/ 1989027 w 2588521"/>
                <a:gd name="connsiteY209" fmla="*/ 603243 h 612595"/>
                <a:gd name="connsiteX210" fmla="*/ 2080541 w 2588521"/>
                <a:gd name="connsiteY210" fmla="*/ 603243 h 612595"/>
                <a:gd name="connsiteX211" fmla="*/ 2081875 w 2588521"/>
                <a:gd name="connsiteY211" fmla="*/ 533076 h 612595"/>
                <a:gd name="connsiteX212" fmla="*/ 2168211 w 2588521"/>
                <a:gd name="connsiteY212" fmla="*/ 533076 h 612595"/>
                <a:gd name="connsiteX213" fmla="*/ 2208267 w 2588521"/>
                <a:gd name="connsiteY213" fmla="*/ 569160 h 612595"/>
                <a:gd name="connsiteX214" fmla="*/ 2208267 w 2588521"/>
                <a:gd name="connsiteY214" fmla="*/ 609755 h 612595"/>
                <a:gd name="connsiteX215" fmla="*/ 2243017 w 2588521"/>
                <a:gd name="connsiteY215" fmla="*/ 610423 h 612595"/>
                <a:gd name="connsiteX216" fmla="*/ 2300988 w 2588521"/>
                <a:gd name="connsiteY216" fmla="*/ 563315 h 612595"/>
                <a:gd name="connsiteX217" fmla="*/ 2167004 w 2588521"/>
                <a:gd name="connsiteY217" fmla="*/ 408018 h 612595"/>
                <a:gd name="connsiteX218" fmla="*/ 2206932 w 2588521"/>
                <a:gd name="connsiteY218" fmla="*/ 435082 h 612595"/>
                <a:gd name="connsiteX219" fmla="*/ 2206932 w 2588521"/>
                <a:gd name="connsiteY219" fmla="*/ 461478 h 612595"/>
                <a:gd name="connsiteX220" fmla="*/ 2081875 w 2588521"/>
                <a:gd name="connsiteY220" fmla="*/ 461478 h 612595"/>
                <a:gd name="connsiteX221" fmla="*/ 2081875 w 2588521"/>
                <a:gd name="connsiteY221" fmla="*/ 408018 h 612595"/>
                <a:gd name="connsiteX222" fmla="*/ 2167004 w 2588521"/>
                <a:gd name="connsiteY222" fmla="*/ 408018 h 612595"/>
                <a:gd name="connsiteX223" fmla="*/ 2167004 w 2588521"/>
                <a:gd name="connsiteY223" fmla="*/ 276449 h 612595"/>
                <a:gd name="connsiteX224" fmla="*/ 2206932 w 2588521"/>
                <a:gd name="connsiteY224" fmla="*/ 303607 h 612595"/>
                <a:gd name="connsiteX225" fmla="*/ 2206932 w 2588521"/>
                <a:gd name="connsiteY225" fmla="*/ 336388 h 612595"/>
                <a:gd name="connsiteX226" fmla="*/ 2081875 w 2588521"/>
                <a:gd name="connsiteY226" fmla="*/ 336388 h 612595"/>
                <a:gd name="connsiteX227" fmla="*/ 2081875 w 2588521"/>
                <a:gd name="connsiteY227" fmla="*/ 276449 h 612595"/>
                <a:gd name="connsiteX228" fmla="*/ 2167004 w 2588521"/>
                <a:gd name="connsiteY228" fmla="*/ 276449 h 612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Lst>
              <a:rect l="l" t="t" r="r" b="b"/>
              <a:pathLst>
                <a:path w="2588521" h="612595">
                  <a:moveTo>
                    <a:pt x="437035" y="120579"/>
                  </a:moveTo>
                  <a:lnTo>
                    <a:pt x="603355" y="120579"/>
                  </a:lnTo>
                  <a:lnTo>
                    <a:pt x="603355" y="36752"/>
                  </a:lnTo>
                  <a:lnTo>
                    <a:pt x="495005" y="36752"/>
                  </a:lnTo>
                  <a:lnTo>
                    <a:pt x="495005" y="1874"/>
                  </a:lnTo>
                  <a:lnTo>
                    <a:pt x="406124" y="1874"/>
                  </a:lnTo>
                  <a:lnTo>
                    <a:pt x="406124" y="36752"/>
                  </a:lnTo>
                  <a:lnTo>
                    <a:pt x="270711" y="36752"/>
                  </a:lnTo>
                  <a:lnTo>
                    <a:pt x="270711" y="120579"/>
                  </a:lnTo>
                  <a:lnTo>
                    <a:pt x="336493" y="120579"/>
                  </a:lnTo>
                  <a:lnTo>
                    <a:pt x="277204" y="218478"/>
                  </a:lnTo>
                  <a:cubicBezTo>
                    <a:pt x="271153" y="263997"/>
                    <a:pt x="283252" y="288106"/>
                    <a:pt x="313283" y="290647"/>
                  </a:cubicBezTo>
                  <a:lnTo>
                    <a:pt x="393253" y="290647"/>
                  </a:lnTo>
                  <a:cubicBezTo>
                    <a:pt x="374334" y="322412"/>
                    <a:pt x="336055" y="354653"/>
                    <a:pt x="278522" y="387339"/>
                  </a:cubicBezTo>
                  <a:lnTo>
                    <a:pt x="279733" y="481490"/>
                  </a:lnTo>
                  <a:cubicBezTo>
                    <a:pt x="415584" y="429014"/>
                    <a:pt x="506663" y="319458"/>
                    <a:pt x="553084" y="152693"/>
                  </a:cubicBezTo>
                  <a:lnTo>
                    <a:pt x="467945" y="152693"/>
                  </a:lnTo>
                  <a:cubicBezTo>
                    <a:pt x="459365" y="174261"/>
                    <a:pt x="452104" y="192304"/>
                    <a:pt x="446053" y="206915"/>
                  </a:cubicBezTo>
                  <a:lnTo>
                    <a:pt x="386764" y="206915"/>
                  </a:lnTo>
                  <a:lnTo>
                    <a:pt x="437035" y="120579"/>
                  </a:lnTo>
                  <a:close/>
                  <a:moveTo>
                    <a:pt x="524705" y="284262"/>
                  </a:moveTo>
                  <a:cubicBezTo>
                    <a:pt x="480044" y="409670"/>
                    <a:pt x="398755" y="487874"/>
                    <a:pt x="281054" y="518876"/>
                  </a:cubicBezTo>
                  <a:lnTo>
                    <a:pt x="281054" y="603911"/>
                  </a:lnTo>
                  <a:cubicBezTo>
                    <a:pt x="361022" y="591046"/>
                    <a:pt x="420752" y="565635"/>
                    <a:pt x="460245" y="527898"/>
                  </a:cubicBezTo>
                  <a:lnTo>
                    <a:pt x="504023" y="602608"/>
                  </a:lnTo>
                  <a:lnTo>
                    <a:pt x="604565" y="601370"/>
                  </a:lnTo>
                  <a:lnTo>
                    <a:pt x="522066" y="462113"/>
                  </a:lnTo>
                  <a:cubicBezTo>
                    <a:pt x="558255" y="420882"/>
                    <a:pt x="586964" y="361578"/>
                    <a:pt x="608526" y="284262"/>
                  </a:cubicBezTo>
                  <a:lnTo>
                    <a:pt x="524705" y="284262"/>
                  </a:lnTo>
                  <a:close/>
                  <a:moveTo>
                    <a:pt x="255312" y="137287"/>
                  </a:moveTo>
                  <a:lnTo>
                    <a:pt x="255312" y="54794"/>
                  </a:lnTo>
                  <a:lnTo>
                    <a:pt x="180512" y="54794"/>
                  </a:lnTo>
                  <a:lnTo>
                    <a:pt x="180512" y="4511"/>
                  </a:lnTo>
                  <a:lnTo>
                    <a:pt x="88992" y="4511"/>
                  </a:lnTo>
                  <a:lnTo>
                    <a:pt x="88992" y="54794"/>
                  </a:lnTo>
                  <a:lnTo>
                    <a:pt x="2640" y="54794"/>
                  </a:lnTo>
                  <a:lnTo>
                    <a:pt x="2640" y="137287"/>
                  </a:lnTo>
                  <a:lnTo>
                    <a:pt x="38721" y="137287"/>
                  </a:lnTo>
                  <a:cubicBezTo>
                    <a:pt x="72271" y="138939"/>
                    <a:pt x="88992" y="160952"/>
                    <a:pt x="88992" y="203072"/>
                  </a:cubicBezTo>
                  <a:lnTo>
                    <a:pt x="88992" y="610423"/>
                  </a:lnTo>
                  <a:lnTo>
                    <a:pt x="134091" y="610423"/>
                  </a:lnTo>
                  <a:cubicBezTo>
                    <a:pt x="164233" y="611185"/>
                    <a:pt x="179633" y="595779"/>
                    <a:pt x="180512" y="563982"/>
                  </a:cubicBezTo>
                  <a:lnTo>
                    <a:pt x="180512" y="137287"/>
                  </a:lnTo>
                  <a:lnTo>
                    <a:pt x="255312" y="137287"/>
                  </a:lnTo>
                  <a:close/>
                  <a:moveTo>
                    <a:pt x="0" y="160507"/>
                  </a:moveTo>
                  <a:lnTo>
                    <a:pt x="0" y="560139"/>
                  </a:lnTo>
                  <a:cubicBezTo>
                    <a:pt x="42133" y="560901"/>
                    <a:pt x="63253" y="545496"/>
                    <a:pt x="63253" y="513699"/>
                  </a:cubicBezTo>
                  <a:lnTo>
                    <a:pt x="63253" y="231343"/>
                  </a:lnTo>
                  <a:cubicBezTo>
                    <a:pt x="66661" y="187571"/>
                    <a:pt x="54232" y="163461"/>
                    <a:pt x="25850" y="159173"/>
                  </a:cubicBezTo>
                  <a:lnTo>
                    <a:pt x="0" y="160507"/>
                  </a:lnTo>
                  <a:close/>
                  <a:moveTo>
                    <a:pt x="198552" y="338358"/>
                  </a:moveTo>
                  <a:cubicBezTo>
                    <a:pt x="198552" y="303162"/>
                    <a:pt x="201302" y="272605"/>
                    <a:pt x="206912" y="246844"/>
                  </a:cubicBezTo>
                  <a:cubicBezTo>
                    <a:pt x="212522" y="221114"/>
                    <a:pt x="218792" y="208122"/>
                    <a:pt x="225612" y="208122"/>
                  </a:cubicBezTo>
                  <a:cubicBezTo>
                    <a:pt x="233312" y="208122"/>
                    <a:pt x="239801" y="221114"/>
                    <a:pt x="244973" y="246844"/>
                  </a:cubicBezTo>
                  <a:cubicBezTo>
                    <a:pt x="250144" y="272605"/>
                    <a:pt x="252672" y="303162"/>
                    <a:pt x="252672" y="338358"/>
                  </a:cubicBezTo>
                  <a:cubicBezTo>
                    <a:pt x="252672" y="375332"/>
                    <a:pt x="250144" y="406461"/>
                    <a:pt x="244973" y="431873"/>
                  </a:cubicBezTo>
                  <a:cubicBezTo>
                    <a:pt x="239801" y="457158"/>
                    <a:pt x="233312" y="469832"/>
                    <a:pt x="225612" y="469832"/>
                  </a:cubicBezTo>
                  <a:cubicBezTo>
                    <a:pt x="218792" y="469832"/>
                    <a:pt x="212522" y="457158"/>
                    <a:pt x="206912" y="431873"/>
                  </a:cubicBezTo>
                  <a:cubicBezTo>
                    <a:pt x="201302" y="406461"/>
                    <a:pt x="198552" y="375332"/>
                    <a:pt x="198552" y="338358"/>
                  </a:cubicBezTo>
                  <a:close/>
                  <a:moveTo>
                    <a:pt x="774735" y="119912"/>
                  </a:moveTo>
                  <a:lnTo>
                    <a:pt x="1124105" y="119912"/>
                  </a:lnTo>
                  <a:cubicBezTo>
                    <a:pt x="1149962" y="119912"/>
                    <a:pt x="1162827" y="126519"/>
                    <a:pt x="1162827" y="139828"/>
                  </a:cubicBezTo>
                  <a:lnTo>
                    <a:pt x="1162827" y="160507"/>
                  </a:lnTo>
                  <a:lnTo>
                    <a:pt x="1267872" y="160507"/>
                  </a:lnTo>
                  <a:lnTo>
                    <a:pt x="1269175" y="95390"/>
                  </a:lnTo>
                  <a:cubicBezTo>
                    <a:pt x="1265681" y="54127"/>
                    <a:pt x="1240586" y="33893"/>
                    <a:pt x="1193734" y="34782"/>
                  </a:cubicBezTo>
                  <a:lnTo>
                    <a:pt x="1021686" y="34782"/>
                  </a:lnTo>
                  <a:lnTo>
                    <a:pt x="1021686" y="0"/>
                  </a:lnTo>
                  <a:lnTo>
                    <a:pt x="916526" y="0"/>
                  </a:lnTo>
                  <a:lnTo>
                    <a:pt x="916526" y="34782"/>
                  </a:lnTo>
                  <a:lnTo>
                    <a:pt x="736125" y="34782"/>
                  </a:lnTo>
                  <a:cubicBezTo>
                    <a:pt x="691794" y="34782"/>
                    <a:pt x="669686" y="55906"/>
                    <a:pt x="669686" y="97899"/>
                  </a:cubicBezTo>
                  <a:lnTo>
                    <a:pt x="669686" y="160507"/>
                  </a:lnTo>
                  <a:lnTo>
                    <a:pt x="774735" y="160507"/>
                  </a:lnTo>
                  <a:lnTo>
                    <a:pt x="774735" y="119912"/>
                  </a:lnTo>
                  <a:close/>
                  <a:moveTo>
                    <a:pt x="1121564" y="222988"/>
                  </a:moveTo>
                  <a:lnTo>
                    <a:pt x="813456" y="222988"/>
                  </a:lnTo>
                  <a:lnTo>
                    <a:pt x="813456" y="179852"/>
                  </a:lnTo>
                  <a:lnTo>
                    <a:pt x="705764" y="179852"/>
                  </a:lnTo>
                  <a:lnTo>
                    <a:pt x="705764" y="222988"/>
                  </a:lnTo>
                  <a:lnTo>
                    <a:pt x="660665" y="222988"/>
                  </a:lnTo>
                  <a:lnTo>
                    <a:pt x="660665" y="306815"/>
                  </a:lnTo>
                  <a:lnTo>
                    <a:pt x="709725" y="306815"/>
                  </a:lnTo>
                  <a:lnTo>
                    <a:pt x="710935" y="387339"/>
                  </a:lnTo>
                  <a:cubicBezTo>
                    <a:pt x="759554" y="445849"/>
                    <a:pt x="806747" y="486667"/>
                    <a:pt x="852727" y="509855"/>
                  </a:cubicBezTo>
                  <a:cubicBezTo>
                    <a:pt x="809387" y="523959"/>
                    <a:pt x="748335" y="527898"/>
                    <a:pt x="669686" y="521418"/>
                  </a:cubicBezTo>
                  <a:lnTo>
                    <a:pt x="668476" y="607754"/>
                  </a:lnTo>
                  <a:cubicBezTo>
                    <a:pt x="814555" y="614266"/>
                    <a:pt x="915757" y="600067"/>
                    <a:pt x="971968" y="565317"/>
                  </a:cubicBezTo>
                  <a:cubicBezTo>
                    <a:pt x="1035987" y="601370"/>
                    <a:pt x="1133349" y="616776"/>
                    <a:pt x="1264029" y="611629"/>
                  </a:cubicBezTo>
                  <a:lnTo>
                    <a:pt x="1264029" y="520084"/>
                  </a:lnTo>
                  <a:cubicBezTo>
                    <a:pt x="1204279" y="527898"/>
                    <a:pt x="1146658" y="524372"/>
                    <a:pt x="1091197" y="509855"/>
                  </a:cubicBezTo>
                  <a:cubicBezTo>
                    <a:pt x="1137192" y="487874"/>
                    <a:pt x="1183156" y="446390"/>
                    <a:pt x="1229151" y="385465"/>
                  </a:cubicBezTo>
                  <a:lnTo>
                    <a:pt x="1229151" y="306815"/>
                  </a:lnTo>
                  <a:lnTo>
                    <a:pt x="1273050" y="306815"/>
                  </a:lnTo>
                  <a:lnTo>
                    <a:pt x="1273050" y="222988"/>
                  </a:lnTo>
                  <a:lnTo>
                    <a:pt x="1229151" y="222988"/>
                  </a:lnTo>
                  <a:lnTo>
                    <a:pt x="1229151" y="179852"/>
                  </a:lnTo>
                  <a:lnTo>
                    <a:pt x="1121564" y="179852"/>
                  </a:lnTo>
                  <a:lnTo>
                    <a:pt x="1121564" y="222988"/>
                  </a:lnTo>
                  <a:close/>
                  <a:moveTo>
                    <a:pt x="1118261" y="306815"/>
                  </a:moveTo>
                  <a:lnTo>
                    <a:pt x="1118261" y="355765"/>
                  </a:lnTo>
                  <a:cubicBezTo>
                    <a:pt x="1083955" y="393152"/>
                    <a:pt x="1051174" y="419453"/>
                    <a:pt x="1020038" y="434732"/>
                  </a:cubicBezTo>
                  <a:cubicBezTo>
                    <a:pt x="988908" y="450011"/>
                    <a:pt x="956677" y="450138"/>
                    <a:pt x="923346" y="435082"/>
                  </a:cubicBezTo>
                  <a:cubicBezTo>
                    <a:pt x="890015" y="419993"/>
                    <a:pt x="855805" y="394708"/>
                    <a:pt x="820495" y="358941"/>
                  </a:cubicBezTo>
                  <a:lnTo>
                    <a:pt x="820495" y="306815"/>
                  </a:lnTo>
                  <a:lnTo>
                    <a:pt x="1118261" y="306815"/>
                  </a:lnTo>
                  <a:close/>
                  <a:moveTo>
                    <a:pt x="1757049" y="120579"/>
                  </a:moveTo>
                  <a:lnTo>
                    <a:pt x="1923369" y="120579"/>
                  </a:lnTo>
                  <a:lnTo>
                    <a:pt x="1923369" y="36752"/>
                  </a:lnTo>
                  <a:lnTo>
                    <a:pt x="1815020" y="36752"/>
                  </a:lnTo>
                  <a:lnTo>
                    <a:pt x="1815020" y="1874"/>
                  </a:lnTo>
                  <a:lnTo>
                    <a:pt x="1726142" y="1874"/>
                  </a:lnTo>
                  <a:lnTo>
                    <a:pt x="1726142" y="36752"/>
                  </a:lnTo>
                  <a:lnTo>
                    <a:pt x="1590729" y="36752"/>
                  </a:lnTo>
                  <a:lnTo>
                    <a:pt x="1590729" y="120579"/>
                  </a:lnTo>
                  <a:lnTo>
                    <a:pt x="1656514" y="120579"/>
                  </a:lnTo>
                  <a:lnTo>
                    <a:pt x="1597209" y="218478"/>
                  </a:lnTo>
                  <a:cubicBezTo>
                    <a:pt x="1591174" y="263997"/>
                    <a:pt x="1603276" y="288106"/>
                    <a:pt x="1633293" y="290647"/>
                  </a:cubicBezTo>
                  <a:lnTo>
                    <a:pt x="1713245" y="290647"/>
                  </a:lnTo>
                  <a:cubicBezTo>
                    <a:pt x="1694345" y="322412"/>
                    <a:pt x="1656069" y="354653"/>
                    <a:pt x="1598543" y="387339"/>
                  </a:cubicBezTo>
                  <a:lnTo>
                    <a:pt x="1599750" y="481490"/>
                  </a:lnTo>
                  <a:cubicBezTo>
                    <a:pt x="1735576" y="429014"/>
                    <a:pt x="1826677" y="319458"/>
                    <a:pt x="1873085" y="152693"/>
                  </a:cubicBezTo>
                  <a:lnTo>
                    <a:pt x="1787956" y="152693"/>
                  </a:lnTo>
                  <a:cubicBezTo>
                    <a:pt x="1779379" y="174261"/>
                    <a:pt x="1772105" y="192304"/>
                    <a:pt x="1766070" y="206915"/>
                  </a:cubicBezTo>
                  <a:lnTo>
                    <a:pt x="1706765" y="206915"/>
                  </a:lnTo>
                  <a:lnTo>
                    <a:pt x="1757049" y="120579"/>
                  </a:lnTo>
                  <a:close/>
                  <a:moveTo>
                    <a:pt x="1844720" y="284262"/>
                  </a:moveTo>
                  <a:cubicBezTo>
                    <a:pt x="1800058" y="409670"/>
                    <a:pt x="1718772" y="487874"/>
                    <a:pt x="1601052" y="518876"/>
                  </a:cubicBezTo>
                  <a:lnTo>
                    <a:pt x="1601052" y="603911"/>
                  </a:lnTo>
                  <a:cubicBezTo>
                    <a:pt x="1681036" y="591046"/>
                    <a:pt x="1740753" y="565635"/>
                    <a:pt x="1780269" y="527898"/>
                  </a:cubicBezTo>
                  <a:lnTo>
                    <a:pt x="1824041" y="602608"/>
                  </a:lnTo>
                  <a:lnTo>
                    <a:pt x="1924576" y="601370"/>
                  </a:lnTo>
                  <a:lnTo>
                    <a:pt x="1842083" y="462113"/>
                  </a:lnTo>
                  <a:cubicBezTo>
                    <a:pt x="1878263" y="420882"/>
                    <a:pt x="1906978" y="361578"/>
                    <a:pt x="1928546" y="284262"/>
                  </a:cubicBezTo>
                  <a:lnTo>
                    <a:pt x="1844720" y="284262"/>
                  </a:lnTo>
                  <a:close/>
                  <a:moveTo>
                    <a:pt x="1575323" y="137287"/>
                  </a:moveTo>
                  <a:lnTo>
                    <a:pt x="1575323" y="54794"/>
                  </a:lnTo>
                  <a:lnTo>
                    <a:pt x="1500517" y="54794"/>
                  </a:lnTo>
                  <a:lnTo>
                    <a:pt x="1500517" y="4511"/>
                  </a:lnTo>
                  <a:lnTo>
                    <a:pt x="1409003" y="4511"/>
                  </a:lnTo>
                  <a:lnTo>
                    <a:pt x="1409003" y="54794"/>
                  </a:lnTo>
                  <a:lnTo>
                    <a:pt x="1322635" y="54794"/>
                  </a:lnTo>
                  <a:lnTo>
                    <a:pt x="1322635" y="137287"/>
                  </a:lnTo>
                  <a:lnTo>
                    <a:pt x="1358720" y="137287"/>
                  </a:lnTo>
                  <a:cubicBezTo>
                    <a:pt x="1392263" y="138939"/>
                    <a:pt x="1409003" y="160952"/>
                    <a:pt x="1409003" y="203072"/>
                  </a:cubicBezTo>
                  <a:lnTo>
                    <a:pt x="1409003" y="610423"/>
                  </a:lnTo>
                  <a:lnTo>
                    <a:pt x="1454109" y="610423"/>
                  </a:lnTo>
                  <a:cubicBezTo>
                    <a:pt x="1484253" y="611185"/>
                    <a:pt x="1499628" y="595779"/>
                    <a:pt x="1500517" y="563982"/>
                  </a:cubicBezTo>
                  <a:lnTo>
                    <a:pt x="1500517" y="137287"/>
                  </a:lnTo>
                  <a:lnTo>
                    <a:pt x="1575323" y="137287"/>
                  </a:lnTo>
                  <a:close/>
                  <a:moveTo>
                    <a:pt x="1319998" y="160507"/>
                  </a:moveTo>
                  <a:lnTo>
                    <a:pt x="1319998" y="560139"/>
                  </a:lnTo>
                  <a:cubicBezTo>
                    <a:pt x="1362150" y="560901"/>
                    <a:pt x="1383274" y="545496"/>
                    <a:pt x="1383274" y="513699"/>
                  </a:cubicBezTo>
                  <a:lnTo>
                    <a:pt x="1383274" y="231343"/>
                  </a:lnTo>
                  <a:cubicBezTo>
                    <a:pt x="1386672" y="187571"/>
                    <a:pt x="1374252" y="163461"/>
                    <a:pt x="1345855" y="159173"/>
                  </a:cubicBezTo>
                  <a:lnTo>
                    <a:pt x="1319998" y="160507"/>
                  </a:lnTo>
                  <a:close/>
                  <a:moveTo>
                    <a:pt x="1518559" y="338358"/>
                  </a:moveTo>
                  <a:cubicBezTo>
                    <a:pt x="1518559" y="303162"/>
                    <a:pt x="1521323" y="272605"/>
                    <a:pt x="1526914" y="246844"/>
                  </a:cubicBezTo>
                  <a:cubicBezTo>
                    <a:pt x="1532536" y="221114"/>
                    <a:pt x="1538793" y="208122"/>
                    <a:pt x="1545623" y="208122"/>
                  </a:cubicBezTo>
                  <a:cubicBezTo>
                    <a:pt x="1553310" y="208122"/>
                    <a:pt x="1559822" y="221114"/>
                    <a:pt x="1564968" y="246844"/>
                  </a:cubicBezTo>
                  <a:cubicBezTo>
                    <a:pt x="1570145" y="272605"/>
                    <a:pt x="1572686" y="303162"/>
                    <a:pt x="1572686" y="338358"/>
                  </a:cubicBezTo>
                  <a:cubicBezTo>
                    <a:pt x="1572686" y="375332"/>
                    <a:pt x="1570145" y="406461"/>
                    <a:pt x="1564968" y="431873"/>
                  </a:cubicBezTo>
                  <a:cubicBezTo>
                    <a:pt x="1559822" y="457158"/>
                    <a:pt x="1553310" y="469832"/>
                    <a:pt x="1545623" y="469832"/>
                  </a:cubicBezTo>
                  <a:cubicBezTo>
                    <a:pt x="1538793" y="469832"/>
                    <a:pt x="1532536" y="457158"/>
                    <a:pt x="1526914" y="431873"/>
                  </a:cubicBezTo>
                  <a:cubicBezTo>
                    <a:pt x="1521323" y="406461"/>
                    <a:pt x="1518559" y="375332"/>
                    <a:pt x="1518559" y="338358"/>
                  </a:cubicBezTo>
                  <a:close/>
                  <a:moveTo>
                    <a:pt x="2435098" y="455633"/>
                  </a:moveTo>
                  <a:lnTo>
                    <a:pt x="2583376" y="455633"/>
                  </a:lnTo>
                  <a:lnTo>
                    <a:pt x="2583376" y="371933"/>
                  </a:lnTo>
                  <a:lnTo>
                    <a:pt x="2435098" y="371933"/>
                  </a:lnTo>
                  <a:lnTo>
                    <a:pt x="2435098" y="321650"/>
                  </a:lnTo>
                  <a:lnTo>
                    <a:pt x="2330688" y="321650"/>
                  </a:lnTo>
                  <a:lnTo>
                    <a:pt x="2330688" y="536252"/>
                  </a:lnTo>
                  <a:cubicBezTo>
                    <a:pt x="2330688" y="584343"/>
                    <a:pt x="2355559" y="608643"/>
                    <a:pt x="2405494" y="609088"/>
                  </a:cubicBezTo>
                  <a:lnTo>
                    <a:pt x="2535634" y="609088"/>
                  </a:lnTo>
                  <a:cubicBezTo>
                    <a:pt x="2570829" y="609088"/>
                    <a:pt x="2588522" y="590824"/>
                    <a:pt x="2588522" y="554294"/>
                  </a:cubicBezTo>
                  <a:lnTo>
                    <a:pt x="2588522" y="525261"/>
                  </a:lnTo>
                  <a:lnTo>
                    <a:pt x="2451806" y="525261"/>
                  </a:lnTo>
                  <a:cubicBezTo>
                    <a:pt x="2440689" y="525261"/>
                    <a:pt x="2435098" y="520084"/>
                    <a:pt x="2435098" y="509855"/>
                  </a:cubicBezTo>
                  <a:lnTo>
                    <a:pt x="2435098" y="455633"/>
                  </a:lnTo>
                  <a:close/>
                  <a:moveTo>
                    <a:pt x="2435098" y="140496"/>
                  </a:moveTo>
                  <a:lnTo>
                    <a:pt x="2580739" y="140496"/>
                  </a:lnTo>
                  <a:lnTo>
                    <a:pt x="2580739" y="57335"/>
                  </a:lnTo>
                  <a:lnTo>
                    <a:pt x="2435098" y="57335"/>
                  </a:lnTo>
                  <a:lnTo>
                    <a:pt x="2435098" y="4511"/>
                  </a:lnTo>
                  <a:lnTo>
                    <a:pt x="2330688" y="4511"/>
                  </a:lnTo>
                  <a:lnTo>
                    <a:pt x="2330688" y="221114"/>
                  </a:lnTo>
                  <a:cubicBezTo>
                    <a:pt x="2330688" y="269619"/>
                    <a:pt x="2355559" y="294141"/>
                    <a:pt x="2405494" y="294586"/>
                  </a:cubicBezTo>
                  <a:lnTo>
                    <a:pt x="2585885" y="294586"/>
                  </a:lnTo>
                  <a:lnTo>
                    <a:pt x="2585885" y="210791"/>
                  </a:lnTo>
                  <a:lnTo>
                    <a:pt x="2451806" y="210791"/>
                  </a:lnTo>
                  <a:cubicBezTo>
                    <a:pt x="2440689" y="210791"/>
                    <a:pt x="2435098" y="205613"/>
                    <a:pt x="2435098" y="195258"/>
                  </a:cubicBezTo>
                  <a:lnTo>
                    <a:pt x="2435098" y="140496"/>
                  </a:lnTo>
                  <a:close/>
                  <a:moveTo>
                    <a:pt x="1981339" y="105713"/>
                  </a:moveTo>
                  <a:cubicBezTo>
                    <a:pt x="1975272" y="153805"/>
                    <a:pt x="1995093" y="176993"/>
                    <a:pt x="2040612" y="175341"/>
                  </a:cubicBezTo>
                  <a:lnTo>
                    <a:pt x="2239174" y="175341"/>
                  </a:lnTo>
                  <a:cubicBezTo>
                    <a:pt x="2294158" y="175341"/>
                    <a:pt x="2312201" y="151708"/>
                    <a:pt x="2293301" y="104411"/>
                  </a:cubicBezTo>
                  <a:lnTo>
                    <a:pt x="2270081" y="46440"/>
                  </a:lnTo>
                  <a:lnTo>
                    <a:pt x="2176025" y="46440"/>
                  </a:lnTo>
                  <a:lnTo>
                    <a:pt x="2191431" y="81191"/>
                  </a:lnTo>
                  <a:cubicBezTo>
                    <a:pt x="2197498" y="91546"/>
                    <a:pt x="2189780" y="96692"/>
                    <a:pt x="2168211" y="96692"/>
                  </a:cubicBezTo>
                  <a:lnTo>
                    <a:pt x="2098710" y="96692"/>
                  </a:lnTo>
                  <a:lnTo>
                    <a:pt x="2170880" y="1874"/>
                  </a:lnTo>
                  <a:lnTo>
                    <a:pt x="2058655" y="1874"/>
                  </a:lnTo>
                  <a:lnTo>
                    <a:pt x="1981339" y="105713"/>
                  </a:lnTo>
                  <a:close/>
                  <a:moveTo>
                    <a:pt x="2300988" y="563315"/>
                  </a:moveTo>
                  <a:lnTo>
                    <a:pt x="2299781" y="276449"/>
                  </a:lnTo>
                  <a:cubicBezTo>
                    <a:pt x="2300543" y="226610"/>
                    <a:pt x="2276148" y="201325"/>
                    <a:pt x="2226309" y="200435"/>
                  </a:cubicBezTo>
                  <a:lnTo>
                    <a:pt x="2062498" y="201738"/>
                  </a:lnTo>
                  <a:cubicBezTo>
                    <a:pt x="2013549" y="201738"/>
                    <a:pt x="1989027" y="228166"/>
                    <a:pt x="1989027" y="280959"/>
                  </a:cubicBezTo>
                  <a:lnTo>
                    <a:pt x="1989027" y="603243"/>
                  </a:lnTo>
                  <a:lnTo>
                    <a:pt x="2080541" y="603243"/>
                  </a:lnTo>
                  <a:lnTo>
                    <a:pt x="2081875" y="533076"/>
                  </a:lnTo>
                  <a:lnTo>
                    <a:pt x="2168211" y="533076"/>
                  </a:lnTo>
                  <a:cubicBezTo>
                    <a:pt x="2195720" y="532186"/>
                    <a:pt x="2209029" y="544193"/>
                    <a:pt x="2208267" y="569160"/>
                  </a:cubicBezTo>
                  <a:lnTo>
                    <a:pt x="2208267" y="609755"/>
                  </a:lnTo>
                  <a:lnTo>
                    <a:pt x="2243017" y="610423"/>
                  </a:lnTo>
                  <a:cubicBezTo>
                    <a:pt x="2281738" y="610423"/>
                    <a:pt x="2300988" y="594667"/>
                    <a:pt x="2300988" y="563315"/>
                  </a:cubicBezTo>
                  <a:close/>
                  <a:moveTo>
                    <a:pt x="2167004" y="408018"/>
                  </a:moveTo>
                  <a:cubicBezTo>
                    <a:pt x="2193623" y="408018"/>
                    <a:pt x="2206932" y="417039"/>
                    <a:pt x="2206932" y="435082"/>
                  </a:cubicBezTo>
                  <a:lnTo>
                    <a:pt x="2206932" y="461478"/>
                  </a:lnTo>
                  <a:lnTo>
                    <a:pt x="2081875" y="461478"/>
                  </a:lnTo>
                  <a:lnTo>
                    <a:pt x="2081875" y="408018"/>
                  </a:lnTo>
                  <a:lnTo>
                    <a:pt x="2167004" y="408018"/>
                  </a:lnTo>
                  <a:close/>
                  <a:moveTo>
                    <a:pt x="2167004" y="276449"/>
                  </a:moveTo>
                  <a:cubicBezTo>
                    <a:pt x="2193623" y="276449"/>
                    <a:pt x="2206932" y="285565"/>
                    <a:pt x="2206932" y="303607"/>
                  </a:cubicBezTo>
                  <a:lnTo>
                    <a:pt x="2206932" y="336388"/>
                  </a:lnTo>
                  <a:lnTo>
                    <a:pt x="2081875" y="336388"/>
                  </a:lnTo>
                  <a:lnTo>
                    <a:pt x="2081875" y="276449"/>
                  </a:lnTo>
                  <a:lnTo>
                    <a:pt x="2167004" y="276449"/>
                  </a:lnTo>
                  <a:close/>
                </a:path>
              </a:pathLst>
            </a:custGeom>
            <a:solidFill>
              <a:srgbClr val="2F318B"/>
            </a:solidFill>
            <a:ln w="318" cap="flat">
              <a:noFill/>
              <a:prstDash val="solid"/>
              <a:miter/>
            </a:ln>
          </p:spPr>
          <p:txBody>
            <a:bodyPr rtlCol="0" anchor="ctr"/>
            <a:lstStyle/>
            <a:p>
              <a:endParaRPr lang="zh-CN" altLang="en-US">
                <a:cs typeface="+mn-ea"/>
                <a:sym typeface="+mn-lt"/>
              </a:endParaRPr>
            </a:p>
          </p:txBody>
        </p:sp>
        <p:sp>
          <p:nvSpPr>
            <p:cNvPr id="11" name="图形 3"/>
            <p:cNvSpPr/>
            <p:nvPr/>
          </p:nvSpPr>
          <p:spPr>
            <a:xfrm>
              <a:off x="2147084" y="6011994"/>
              <a:ext cx="2576168" cy="231636"/>
            </a:xfrm>
            <a:custGeom>
              <a:avLst/>
              <a:gdLst>
                <a:gd name="connsiteX0" fmla="*/ 138542 w 2576168"/>
                <a:gd name="connsiteY0" fmla="*/ 34346 h 231636"/>
                <a:gd name="connsiteX1" fmla="*/ 106799 w 2576168"/>
                <a:gd name="connsiteY1" fmla="*/ 58169 h 231636"/>
                <a:gd name="connsiteX2" fmla="*/ 72471 w 2576168"/>
                <a:gd name="connsiteY2" fmla="*/ 38538 h 231636"/>
                <a:gd name="connsiteX3" fmla="*/ 58368 w 2576168"/>
                <a:gd name="connsiteY3" fmla="*/ 42414 h 231636"/>
                <a:gd name="connsiteX4" fmla="*/ 52952 w 2576168"/>
                <a:gd name="connsiteY4" fmla="*/ 50959 h 231636"/>
                <a:gd name="connsiteX5" fmla="*/ 56776 w 2576168"/>
                <a:gd name="connsiteY5" fmla="*/ 59885 h 231636"/>
                <a:gd name="connsiteX6" fmla="*/ 88471 w 2576168"/>
                <a:gd name="connsiteY6" fmla="*/ 84471 h 231636"/>
                <a:gd name="connsiteX7" fmla="*/ 118473 w 2576168"/>
                <a:gd name="connsiteY7" fmla="*/ 106324 h 231636"/>
                <a:gd name="connsiteX8" fmla="*/ 137100 w 2576168"/>
                <a:gd name="connsiteY8" fmla="*/ 127671 h 231636"/>
                <a:gd name="connsiteX9" fmla="*/ 142614 w 2576168"/>
                <a:gd name="connsiteY9" fmla="*/ 149715 h 231636"/>
                <a:gd name="connsiteX10" fmla="*/ 123390 w 2576168"/>
                <a:gd name="connsiteY10" fmla="*/ 188563 h 231636"/>
                <a:gd name="connsiteX11" fmla="*/ 73068 w 2576168"/>
                <a:gd name="connsiteY11" fmla="*/ 203842 h 231636"/>
                <a:gd name="connsiteX12" fmla="*/ 30847 w 2576168"/>
                <a:gd name="connsiteY12" fmla="*/ 193900 h 231636"/>
                <a:gd name="connsiteX13" fmla="*/ 0 w 2576168"/>
                <a:gd name="connsiteY13" fmla="*/ 162643 h 231636"/>
                <a:gd name="connsiteX14" fmla="*/ 36110 w 2576168"/>
                <a:gd name="connsiteY14" fmla="*/ 144252 h 231636"/>
                <a:gd name="connsiteX15" fmla="*/ 73913 w 2576168"/>
                <a:gd name="connsiteY15" fmla="*/ 169600 h 231636"/>
                <a:gd name="connsiteX16" fmla="*/ 92543 w 2576168"/>
                <a:gd name="connsiteY16" fmla="*/ 164136 h 231636"/>
                <a:gd name="connsiteX17" fmla="*/ 100141 w 2576168"/>
                <a:gd name="connsiteY17" fmla="*/ 151462 h 231636"/>
                <a:gd name="connsiteX18" fmla="*/ 94281 w 2576168"/>
                <a:gd name="connsiteY18" fmla="*/ 138471 h 231636"/>
                <a:gd name="connsiteX19" fmla="*/ 69295 w 2576168"/>
                <a:gd name="connsiteY19" fmla="*/ 118713 h 231636"/>
                <a:gd name="connsiteX20" fmla="*/ 21559 w 2576168"/>
                <a:gd name="connsiteY20" fmla="*/ 79515 h 231636"/>
                <a:gd name="connsiteX21" fmla="*/ 10778 w 2576168"/>
                <a:gd name="connsiteY21" fmla="*/ 51975 h 231636"/>
                <a:gd name="connsiteX22" fmla="*/ 28661 w 2576168"/>
                <a:gd name="connsiteY22" fmla="*/ 17955 h 231636"/>
                <a:gd name="connsiteX23" fmla="*/ 73068 w 2576168"/>
                <a:gd name="connsiteY23" fmla="*/ 3820 h 231636"/>
                <a:gd name="connsiteX24" fmla="*/ 105357 w 2576168"/>
                <a:gd name="connsiteY24" fmla="*/ 10522 h 231636"/>
                <a:gd name="connsiteX25" fmla="*/ 138542 w 2576168"/>
                <a:gd name="connsiteY25" fmla="*/ 34346 h 231636"/>
                <a:gd name="connsiteX26" fmla="*/ 312600 w 2576168"/>
                <a:gd name="connsiteY26" fmla="*/ 52483 h 231636"/>
                <a:gd name="connsiteX27" fmla="*/ 357407 w 2576168"/>
                <a:gd name="connsiteY27" fmla="*/ 52483 h 231636"/>
                <a:gd name="connsiteX28" fmla="*/ 357407 w 2576168"/>
                <a:gd name="connsiteY28" fmla="*/ 204319 h 231636"/>
                <a:gd name="connsiteX29" fmla="*/ 312600 w 2576168"/>
                <a:gd name="connsiteY29" fmla="*/ 204319 h 231636"/>
                <a:gd name="connsiteX30" fmla="*/ 312600 w 2576168"/>
                <a:gd name="connsiteY30" fmla="*/ 188214 h 231636"/>
                <a:gd name="connsiteX31" fmla="*/ 286222 w 2576168"/>
                <a:gd name="connsiteY31" fmla="*/ 203715 h 231636"/>
                <a:gd name="connsiteX32" fmla="*/ 257561 w 2576168"/>
                <a:gd name="connsiteY32" fmla="*/ 208289 h 231636"/>
                <a:gd name="connsiteX33" fmla="*/ 197751 w 2576168"/>
                <a:gd name="connsiteY33" fmla="*/ 185482 h 231636"/>
                <a:gd name="connsiteX34" fmla="*/ 172320 w 2576168"/>
                <a:gd name="connsiteY34" fmla="*/ 128624 h 231636"/>
                <a:gd name="connsiteX35" fmla="*/ 196910 w 2576168"/>
                <a:gd name="connsiteY35" fmla="*/ 70938 h 231636"/>
                <a:gd name="connsiteX36" fmla="*/ 256122 w 2576168"/>
                <a:gd name="connsiteY36" fmla="*/ 48513 h 231636"/>
                <a:gd name="connsiteX37" fmla="*/ 286521 w 2576168"/>
                <a:gd name="connsiteY37" fmla="*/ 53595 h 231636"/>
                <a:gd name="connsiteX38" fmla="*/ 312600 w 2576168"/>
                <a:gd name="connsiteY38" fmla="*/ 69096 h 231636"/>
                <a:gd name="connsiteX39" fmla="*/ 312600 w 2576168"/>
                <a:gd name="connsiteY39" fmla="*/ 52483 h 231636"/>
                <a:gd name="connsiteX40" fmla="*/ 265461 w 2576168"/>
                <a:gd name="connsiteY40" fmla="*/ 83485 h 231636"/>
                <a:gd name="connsiteX41" fmla="*/ 230787 w 2576168"/>
                <a:gd name="connsiteY41" fmla="*/ 96160 h 231636"/>
                <a:gd name="connsiteX42" fmla="*/ 217124 w 2576168"/>
                <a:gd name="connsiteY42" fmla="*/ 128179 h 231636"/>
                <a:gd name="connsiteX43" fmla="*/ 231234 w 2576168"/>
                <a:gd name="connsiteY43" fmla="*/ 160769 h 231636"/>
                <a:gd name="connsiteX44" fmla="*/ 265705 w 2576168"/>
                <a:gd name="connsiteY44" fmla="*/ 173571 h 231636"/>
                <a:gd name="connsiteX45" fmla="*/ 300780 w 2576168"/>
                <a:gd name="connsiteY45" fmla="*/ 160896 h 231636"/>
                <a:gd name="connsiteX46" fmla="*/ 314639 w 2576168"/>
                <a:gd name="connsiteY46" fmla="*/ 128179 h 231636"/>
                <a:gd name="connsiteX47" fmla="*/ 300780 w 2576168"/>
                <a:gd name="connsiteY47" fmla="*/ 95779 h 231636"/>
                <a:gd name="connsiteX48" fmla="*/ 265461 w 2576168"/>
                <a:gd name="connsiteY48" fmla="*/ 83485 h 231636"/>
                <a:gd name="connsiteX49" fmla="*/ 388006 w 2576168"/>
                <a:gd name="connsiteY49" fmla="*/ 60138 h 231636"/>
                <a:gd name="connsiteX50" fmla="*/ 402561 w 2576168"/>
                <a:gd name="connsiteY50" fmla="*/ 60138 h 231636"/>
                <a:gd name="connsiteX51" fmla="*/ 403409 w 2576168"/>
                <a:gd name="connsiteY51" fmla="*/ 26659 h 231636"/>
                <a:gd name="connsiteX52" fmla="*/ 414780 w 2576168"/>
                <a:gd name="connsiteY52" fmla="*/ 7791 h 231636"/>
                <a:gd name="connsiteX53" fmla="*/ 441857 w 2576168"/>
                <a:gd name="connsiteY53" fmla="*/ 866 h 231636"/>
                <a:gd name="connsiteX54" fmla="*/ 470366 w 2576168"/>
                <a:gd name="connsiteY54" fmla="*/ 5821 h 231636"/>
                <a:gd name="connsiteX55" fmla="*/ 470366 w 2576168"/>
                <a:gd name="connsiteY55" fmla="*/ 33583 h 231636"/>
                <a:gd name="connsiteX56" fmla="*/ 455811 w 2576168"/>
                <a:gd name="connsiteY56" fmla="*/ 31360 h 231636"/>
                <a:gd name="connsiteX57" fmla="*/ 445332 w 2576168"/>
                <a:gd name="connsiteY57" fmla="*/ 33838 h 231636"/>
                <a:gd name="connsiteX58" fmla="*/ 443292 w 2576168"/>
                <a:gd name="connsiteY58" fmla="*/ 42287 h 231636"/>
                <a:gd name="connsiteX59" fmla="*/ 442994 w 2576168"/>
                <a:gd name="connsiteY59" fmla="*/ 60138 h 231636"/>
                <a:gd name="connsiteX60" fmla="*/ 468876 w 2576168"/>
                <a:gd name="connsiteY60" fmla="*/ 60138 h 231636"/>
                <a:gd name="connsiteX61" fmla="*/ 468876 w 2576168"/>
                <a:gd name="connsiteY61" fmla="*/ 91205 h 231636"/>
                <a:gd name="connsiteX62" fmla="*/ 442994 w 2576168"/>
                <a:gd name="connsiteY62" fmla="*/ 91205 h 231636"/>
                <a:gd name="connsiteX63" fmla="*/ 442994 w 2576168"/>
                <a:gd name="connsiteY63" fmla="*/ 209782 h 231636"/>
                <a:gd name="connsiteX64" fmla="*/ 402561 w 2576168"/>
                <a:gd name="connsiteY64" fmla="*/ 209782 h 231636"/>
                <a:gd name="connsiteX65" fmla="*/ 402561 w 2576168"/>
                <a:gd name="connsiteY65" fmla="*/ 91205 h 231636"/>
                <a:gd name="connsiteX66" fmla="*/ 388006 w 2576168"/>
                <a:gd name="connsiteY66" fmla="*/ 91205 h 231636"/>
                <a:gd name="connsiteX67" fmla="*/ 388006 w 2576168"/>
                <a:gd name="connsiteY67" fmla="*/ 60138 h 231636"/>
                <a:gd name="connsiteX68" fmla="*/ 689532 w 2576168"/>
                <a:gd name="connsiteY68" fmla="*/ 139550 h 231636"/>
                <a:gd name="connsiteX69" fmla="*/ 545178 w 2576168"/>
                <a:gd name="connsiteY69" fmla="*/ 139550 h 231636"/>
                <a:gd name="connsiteX70" fmla="*/ 562064 w 2576168"/>
                <a:gd name="connsiteY70" fmla="*/ 165280 h 231636"/>
                <a:gd name="connsiteX71" fmla="*/ 596690 w 2576168"/>
                <a:gd name="connsiteY71" fmla="*/ 174809 h 231636"/>
                <a:gd name="connsiteX72" fmla="*/ 639757 w 2576168"/>
                <a:gd name="connsiteY72" fmla="*/ 159943 h 231636"/>
                <a:gd name="connsiteX73" fmla="*/ 677313 w 2576168"/>
                <a:gd name="connsiteY73" fmla="*/ 174809 h 231636"/>
                <a:gd name="connsiteX74" fmla="*/ 643381 w 2576168"/>
                <a:gd name="connsiteY74" fmla="*/ 200380 h 231636"/>
                <a:gd name="connsiteX75" fmla="*/ 596989 w 2576168"/>
                <a:gd name="connsiteY75" fmla="*/ 208543 h 231636"/>
                <a:gd name="connsiteX76" fmla="*/ 528438 w 2576168"/>
                <a:gd name="connsiteY76" fmla="*/ 185863 h 231636"/>
                <a:gd name="connsiteX77" fmla="*/ 502108 w 2576168"/>
                <a:gd name="connsiteY77" fmla="*/ 129385 h 231636"/>
                <a:gd name="connsiteX78" fmla="*/ 528438 w 2576168"/>
                <a:gd name="connsiteY78" fmla="*/ 71193 h 231636"/>
                <a:gd name="connsiteX79" fmla="*/ 594353 w 2576168"/>
                <a:gd name="connsiteY79" fmla="*/ 48259 h 231636"/>
                <a:gd name="connsiteX80" fmla="*/ 663054 w 2576168"/>
                <a:gd name="connsiteY80" fmla="*/ 71193 h 231636"/>
                <a:gd name="connsiteX81" fmla="*/ 689532 w 2576168"/>
                <a:gd name="connsiteY81" fmla="*/ 132371 h 231636"/>
                <a:gd name="connsiteX82" fmla="*/ 689532 w 2576168"/>
                <a:gd name="connsiteY82" fmla="*/ 139550 h 231636"/>
                <a:gd name="connsiteX83" fmla="*/ 644427 w 2576168"/>
                <a:gd name="connsiteY83" fmla="*/ 109279 h 231636"/>
                <a:gd name="connsiteX84" fmla="*/ 626645 w 2576168"/>
                <a:gd name="connsiteY84" fmla="*/ 88695 h 231636"/>
                <a:gd name="connsiteX85" fmla="*/ 596690 w 2576168"/>
                <a:gd name="connsiteY85" fmla="*/ 80722 h 231636"/>
                <a:gd name="connsiteX86" fmla="*/ 563506 w 2576168"/>
                <a:gd name="connsiteY86" fmla="*/ 89680 h 231636"/>
                <a:gd name="connsiteX87" fmla="*/ 547214 w 2576168"/>
                <a:gd name="connsiteY87" fmla="*/ 109279 h 231636"/>
                <a:gd name="connsiteX88" fmla="*/ 644427 w 2576168"/>
                <a:gd name="connsiteY88" fmla="*/ 109279 h 231636"/>
                <a:gd name="connsiteX89" fmla="*/ 742236 w 2576168"/>
                <a:gd name="connsiteY89" fmla="*/ 10522 h 231636"/>
                <a:gd name="connsiteX90" fmla="*/ 782371 w 2576168"/>
                <a:gd name="connsiteY90" fmla="*/ 10522 h 231636"/>
                <a:gd name="connsiteX91" fmla="*/ 782371 w 2576168"/>
                <a:gd name="connsiteY91" fmla="*/ 63887 h 231636"/>
                <a:gd name="connsiteX92" fmla="*/ 806265 w 2576168"/>
                <a:gd name="connsiteY92" fmla="*/ 63887 h 231636"/>
                <a:gd name="connsiteX93" fmla="*/ 806265 w 2576168"/>
                <a:gd name="connsiteY93" fmla="*/ 94889 h 231636"/>
                <a:gd name="connsiteX94" fmla="*/ 782371 w 2576168"/>
                <a:gd name="connsiteY94" fmla="*/ 94889 h 231636"/>
                <a:gd name="connsiteX95" fmla="*/ 782371 w 2576168"/>
                <a:gd name="connsiteY95" fmla="*/ 208035 h 231636"/>
                <a:gd name="connsiteX96" fmla="*/ 742236 w 2576168"/>
                <a:gd name="connsiteY96" fmla="*/ 208035 h 231636"/>
                <a:gd name="connsiteX97" fmla="*/ 742236 w 2576168"/>
                <a:gd name="connsiteY97" fmla="*/ 94889 h 231636"/>
                <a:gd name="connsiteX98" fmla="*/ 721272 w 2576168"/>
                <a:gd name="connsiteY98" fmla="*/ 94889 h 231636"/>
                <a:gd name="connsiteX99" fmla="*/ 721272 w 2576168"/>
                <a:gd name="connsiteY99" fmla="*/ 63887 h 231636"/>
                <a:gd name="connsiteX100" fmla="*/ 742236 w 2576168"/>
                <a:gd name="connsiteY100" fmla="*/ 63887 h 231636"/>
                <a:gd name="connsiteX101" fmla="*/ 742236 w 2576168"/>
                <a:gd name="connsiteY101" fmla="*/ 10522 h 231636"/>
                <a:gd name="connsiteX102" fmla="*/ 837661 w 2576168"/>
                <a:gd name="connsiteY102" fmla="*/ 48957 h 231636"/>
                <a:gd name="connsiteX103" fmla="*/ 878443 w 2576168"/>
                <a:gd name="connsiteY103" fmla="*/ 48957 h 231636"/>
                <a:gd name="connsiteX104" fmla="*/ 919474 w 2576168"/>
                <a:gd name="connsiteY104" fmla="*/ 133134 h 231636"/>
                <a:gd name="connsiteX105" fmla="*/ 964875 w 2576168"/>
                <a:gd name="connsiteY105" fmla="*/ 48957 h 231636"/>
                <a:gd name="connsiteX106" fmla="*/ 1005607 w 2576168"/>
                <a:gd name="connsiteY106" fmla="*/ 48957 h 231636"/>
                <a:gd name="connsiteX107" fmla="*/ 906358 w 2576168"/>
                <a:gd name="connsiteY107" fmla="*/ 231636 h 231636"/>
                <a:gd name="connsiteX108" fmla="*/ 865328 w 2576168"/>
                <a:gd name="connsiteY108" fmla="*/ 231636 h 231636"/>
                <a:gd name="connsiteX109" fmla="*/ 897912 w 2576168"/>
                <a:gd name="connsiteY109" fmla="*/ 172554 h 231636"/>
                <a:gd name="connsiteX110" fmla="*/ 837661 w 2576168"/>
                <a:gd name="connsiteY110" fmla="*/ 48957 h 231636"/>
                <a:gd name="connsiteX111" fmla="*/ 1221594 w 2576168"/>
                <a:gd name="connsiteY111" fmla="*/ 95652 h 231636"/>
                <a:gd name="connsiteX112" fmla="*/ 1217084 w 2576168"/>
                <a:gd name="connsiteY112" fmla="*/ 84852 h 231636"/>
                <a:gd name="connsiteX113" fmla="*/ 1212097 w 2576168"/>
                <a:gd name="connsiteY113" fmla="*/ 70113 h 231636"/>
                <a:gd name="connsiteX114" fmla="*/ 1211652 w 2576168"/>
                <a:gd name="connsiteY114" fmla="*/ 49974 h 231636"/>
                <a:gd name="connsiteX115" fmla="*/ 1222293 w 2576168"/>
                <a:gd name="connsiteY115" fmla="*/ 23291 h 231636"/>
                <a:gd name="connsiteX116" fmla="*/ 1241670 w 2576168"/>
                <a:gd name="connsiteY116" fmla="*/ 8521 h 231636"/>
                <a:gd name="connsiteX117" fmla="*/ 1263619 w 2576168"/>
                <a:gd name="connsiteY117" fmla="*/ 1691 h 231636"/>
                <a:gd name="connsiteX118" fmla="*/ 1288491 w 2576168"/>
                <a:gd name="connsiteY118" fmla="*/ 103 h 231636"/>
                <a:gd name="connsiteX119" fmla="*/ 1313998 w 2576168"/>
                <a:gd name="connsiteY119" fmla="*/ 4709 h 231636"/>
                <a:gd name="connsiteX120" fmla="*/ 1335249 w 2576168"/>
                <a:gd name="connsiteY120" fmla="*/ 17701 h 231636"/>
                <a:gd name="connsiteX121" fmla="*/ 1345985 w 2576168"/>
                <a:gd name="connsiteY121" fmla="*/ 39301 h 231636"/>
                <a:gd name="connsiteX122" fmla="*/ 1344683 w 2576168"/>
                <a:gd name="connsiteY122" fmla="*/ 61632 h 231636"/>
                <a:gd name="connsiteX123" fmla="*/ 1333597 w 2576168"/>
                <a:gd name="connsiteY123" fmla="*/ 80659 h 231636"/>
                <a:gd name="connsiteX124" fmla="*/ 1319049 w 2576168"/>
                <a:gd name="connsiteY124" fmla="*/ 94794 h 231636"/>
                <a:gd name="connsiteX125" fmla="*/ 1300466 w 2576168"/>
                <a:gd name="connsiteY125" fmla="*/ 106833 h 231636"/>
                <a:gd name="connsiteX126" fmla="*/ 1288491 w 2576168"/>
                <a:gd name="connsiteY126" fmla="*/ 114012 h 231636"/>
                <a:gd name="connsiteX127" fmla="*/ 1294304 w 2576168"/>
                <a:gd name="connsiteY127" fmla="*/ 122715 h 231636"/>
                <a:gd name="connsiteX128" fmla="*/ 1302753 w 2576168"/>
                <a:gd name="connsiteY128" fmla="*/ 132371 h 231636"/>
                <a:gd name="connsiteX129" fmla="*/ 1314125 w 2576168"/>
                <a:gd name="connsiteY129" fmla="*/ 143044 h 231636"/>
                <a:gd name="connsiteX130" fmla="*/ 1317905 w 2576168"/>
                <a:gd name="connsiteY130" fmla="*/ 146253 h 231636"/>
                <a:gd name="connsiteX131" fmla="*/ 1323019 w 2576168"/>
                <a:gd name="connsiteY131" fmla="*/ 139169 h 231636"/>
                <a:gd name="connsiteX132" fmla="*/ 1329372 w 2576168"/>
                <a:gd name="connsiteY132" fmla="*/ 127035 h 231636"/>
                <a:gd name="connsiteX133" fmla="*/ 1335408 w 2576168"/>
                <a:gd name="connsiteY133" fmla="*/ 111788 h 231636"/>
                <a:gd name="connsiteX134" fmla="*/ 1337123 w 2576168"/>
                <a:gd name="connsiteY134" fmla="*/ 105562 h 231636"/>
                <a:gd name="connsiteX135" fmla="*/ 1384865 w 2576168"/>
                <a:gd name="connsiteY135" fmla="*/ 105562 h 231636"/>
                <a:gd name="connsiteX136" fmla="*/ 1378893 w 2576168"/>
                <a:gd name="connsiteY136" fmla="*/ 124685 h 231636"/>
                <a:gd name="connsiteX137" fmla="*/ 1370158 w 2576168"/>
                <a:gd name="connsiteY137" fmla="*/ 145649 h 231636"/>
                <a:gd name="connsiteX138" fmla="*/ 1359834 w 2576168"/>
                <a:gd name="connsiteY138" fmla="*/ 163406 h 231636"/>
                <a:gd name="connsiteX139" fmla="*/ 1354562 w 2576168"/>
                <a:gd name="connsiteY139" fmla="*/ 170108 h 231636"/>
                <a:gd name="connsiteX140" fmla="*/ 1359676 w 2576168"/>
                <a:gd name="connsiteY140" fmla="*/ 172935 h 231636"/>
                <a:gd name="connsiteX141" fmla="*/ 1370317 w 2576168"/>
                <a:gd name="connsiteY141" fmla="*/ 177541 h 231636"/>
                <a:gd name="connsiteX142" fmla="*/ 1382229 w 2576168"/>
                <a:gd name="connsiteY142" fmla="*/ 182750 h 231636"/>
                <a:gd name="connsiteX143" fmla="*/ 1358087 w 2576168"/>
                <a:gd name="connsiteY143" fmla="*/ 217755 h 231636"/>
                <a:gd name="connsiteX144" fmla="*/ 1349352 w 2576168"/>
                <a:gd name="connsiteY144" fmla="*/ 214769 h 231636"/>
                <a:gd name="connsiteX145" fmla="*/ 1337822 w 2576168"/>
                <a:gd name="connsiteY145" fmla="*/ 209909 h 231636"/>
                <a:gd name="connsiteX146" fmla="*/ 1324322 w 2576168"/>
                <a:gd name="connsiteY146" fmla="*/ 203334 h 231636"/>
                <a:gd name="connsiteX147" fmla="*/ 1318794 w 2576168"/>
                <a:gd name="connsiteY147" fmla="*/ 200634 h 231636"/>
                <a:gd name="connsiteX148" fmla="*/ 1304087 w 2576168"/>
                <a:gd name="connsiteY148" fmla="*/ 206320 h 231636"/>
                <a:gd name="connsiteX149" fmla="*/ 1282837 w 2576168"/>
                <a:gd name="connsiteY149" fmla="*/ 212038 h 231636"/>
                <a:gd name="connsiteX150" fmla="*/ 1254185 w 2576168"/>
                <a:gd name="connsiteY150" fmla="*/ 215246 h 231636"/>
                <a:gd name="connsiteX151" fmla="*/ 1218958 w 2576168"/>
                <a:gd name="connsiteY151" fmla="*/ 212800 h 231636"/>
                <a:gd name="connsiteX152" fmla="*/ 1193927 w 2576168"/>
                <a:gd name="connsiteY152" fmla="*/ 203588 h 231636"/>
                <a:gd name="connsiteX153" fmla="*/ 1176425 w 2576168"/>
                <a:gd name="connsiteY153" fmla="*/ 187706 h 231636"/>
                <a:gd name="connsiteX154" fmla="*/ 1168293 w 2576168"/>
                <a:gd name="connsiteY154" fmla="*/ 163628 h 231636"/>
                <a:gd name="connsiteX155" fmla="*/ 1173566 w 2576168"/>
                <a:gd name="connsiteY155" fmla="*/ 136342 h 231636"/>
                <a:gd name="connsiteX156" fmla="*/ 1189099 w 2576168"/>
                <a:gd name="connsiteY156" fmla="*/ 116871 h 231636"/>
                <a:gd name="connsiteX157" fmla="*/ 1210223 w 2576168"/>
                <a:gd name="connsiteY157" fmla="*/ 101814 h 231636"/>
                <a:gd name="connsiteX158" fmla="*/ 1221594 w 2576168"/>
                <a:gd name="connsiteY158" fmla="*/ 95652 h 231636"/>
                <a:gd name="connsiteX159" fmla="*/ 1245450 w 2576168"/>
                <a:gd name="connsiteY159" fmla="*/ 132371 h 231636"/>
                <a:gd name="connsiteX160" fmla="*/ 1237890 w 2576168"/>
                <a:gd name="connsiteY160" fmla="*/ 135961 h 231636"/>
                <a:gd name="connsiteX161" fmla="*/ 1228392 w 2576168"/>
                <a:gd name="connsiteY161" fmla="*/ 141933 h 231636"/>
                <a:gd name="connsiteX162" fmla="*/ 1220705 w 2576168"/>
                <a:gd name="connsiteY162" fmla="*/ 150224 h 231636"/>
                <a:gd name="connsiteX163" fmla="*/ 1217529 w 2576168"/>
                <a:gd name="connsiteY163" fmla="*/ 160134 h 231636"/>
                <a:gd name="connsiteX164" fmla="*/ 1220102 w 2576168"/>
                <a:gd name="connsiteY164" fmla="*/ 169600 h 231636"/>
                <a:gd name="connsiteX165" fmla="*/ 1230425 w 2576168"/>
                <a:gd name="connsiteY165" fmla="*/ 176524 h 231636"/>
                <a:gd name="connsiteX166" fmla="*/ 1247165 w 2576168"/>
                <a:gd name="connsiteY166" fmla="*/ 178780 h 231636"/>
                <a:gd name="connsiteX167" fmla="*/ 1263619 w 2576168"/>
                <a:gd name="connsiteY167" fmla="*/ 177414 h 231636"/>
                <a:gd name="connsiteX168" fmla="*/ 1275150 w 2576168"/>
                <a:gd name="connsiteY168" fmla="*/ 173316 h 231636"/>
                <a:gd name="connsiteX169" fmla="*/ 1279502 w 2576168"/>
                <a:gd name="connsiteY169" fmla="*/ 171061 h 231636"/>
                <a:gd name="connsiteX170" fmla="*/ 1270322 w 2576168"/>
                <a:gd name="connsiteY170" fmla="*/ 162262 h 231636"/>
                <a:gd name="connsiteX171" fmla="*/ 1259839 w 2576168"/>
                <a:gd name="connsiteY171" fmla="*/ 150605 h 231636"/>
                <a:gd name="connsiteX172" fmla="*/ 1250945 w 2576168"/>
                <a:gd name="connsiteY172" fmla="*/ 139550 h 231636"/>
                <a:gd name="connsiteX173" fmla="*/ 1245450 w 2576168"/>
                <a:gd name="connsiteY173" fmla="*/ 132371 h 231636"/>
                <a:gd name="connsiteX174" fmla="*/ 1265208 w 2576168"/>
                <a:gd name="connsiteY174" fmla="*/ 77260 h 231636"/>
                <a:gd name="connsiteX175" fmla="*/ 1277627 w 2576168"/>
                <a:gd name="connsiteY175" fmla="*/ 71447 h 231636"/>
                <a:gd name="connsiteX176" fmla="*/ 1286776 w 2576168"/>
                <a:gd name="connsiteY176" fmla="*/ 65221 h 231636"/>
                <a:gd name="connsiteX177" fmla="*/ 1293923 w 2576168"/>
                <a:gd name="connsiteY177" fmla="*/ 56677 h 231636"/>
                <a:gd name="connsiteX178" fmla="*/ 1297099 w 2576168"/>
                <a:gd name="connsiteY178" fmla="*/ 47147 h 231636"/>
                <a:gd name="connsiteX179" fmla="*/ 1293033 w 2576168"/>
                <a:gd name="connsiteY179" fmla="*/ 39428 h 231636"/>
                <a:gd name="connsiteX180" fmla="*/ 1282392 w 2576168"/>
                <a:gd name="connsiteY180" fmla="*/ 36601 h 231636"/>
                <a:gd name="connsiteX181" fmla="*/ 1273498 w 2576168"/>
                <a:gd name="connsiteY181" fmla="*/ 38538 h 231636"/>
                <a:gd name="connsiteX182" fmla="*/ 1267145 w 2576168"/>
                <a:gd name="connsiteY182" fmla="*/ 42414 h 231636"/>
                <a:gd name="connsiteX183" fmla="*/ 1263778 w 2576168"/>
                <a:gd name="connsiteY183" fmla="*/ 47147 h 231636"/>
                <a:gd name="connsiteX184" fmla="*/ 1262031 w 2576168"/>
                <a:gd name="connsiteY184" fmla="*/ 55183 h 231636"/>
                <a:gd name="connsiteX185" fmla="*/ 1262317 w 2576168"/>
                <a:gd name="connsiteY185" fmla="*/ 65094 h 231636"/>
                <a:gd name="connsiteX186" fmla="*/ 1265208 w 2576168"/>
                <a:gd name="connsiteY186" fmla="*/ 77260 h 231636"/>
                <a:gd name="connsiteX187" fmla="*/ 1559762 w 2576168"/>
                <a:gd name="connsiteY187" fmla="*/ 3820 h 231636"/>
                <a:gd name="connsiteX188" fmla="*/ 1678562 w 2576168"/>
                <a:gd name="connsiteY188" fmla="*/ 3820 h 231636"/>
                <a:gd name="connsiteX189" fmla="*/ 1678562 w 2576168"/>
                <a:gd name="connsiteY189" fmla="*/ 41048 h 231636"/>
                <a:gd name="connsiteX190" fmla="*/ 1601087 w 2576168"/>
                <a:gd name="connsiteY190" fmla="*/ 41048 h 231636"/>
                <a:gd name="connsiteX191" fmla="*/ 1601087 w 2576168"/>
                <a:gd name="connsiteY191" fmla="*/ 77038 h 231636"/>
                <a:gd name="connsiteX192" fmla="*/ 1678562 w 2576168"/>
                <a:gd name="connsiteY192" fmla="*/ 77038 h 231636"/>
                <a:gd name="connsiteX193" fmla="*/ 1678562 w 2576168"/>
                <a:gd name="connsiteY193" fmla="*/ 114012 h 231636"/>
                <a:gd name="connsiteX194" fmla="*/ 1601087 w 2576168"/>
                <a:gd name="connsiteY194" fmla="*/ 114012 h 231636"/>
                <a:gd name="connsiteX195" fmla="*/ 1601087 w 2576168"/>
                <a:gd name="connsiteY195" fmla="*/ 166614 h 231636"/>
                <a:gd name="connsiteX196" fmla="*/ 1678562 w 2576168"/>
                <a:gd name="connsiteY196" fmla="*/ 166614 h 231636"/>
                <a:gd name="connsiteX197" fmla="*/ 1678562 w 2576168"/>
                <a:gd name="connsiteY197" fmla="*/ 203842 h 231636"/>
                <a:gd name="connsiteX198" fmla="*/ 1559762 w 2576168"/>
                <a:gd name="connsiteY198" fmla="*/ 203842 h 231636"/>
                <a:gd name="connsiteX199" fmla="*/ 1559762 w 2576168"/>
                <a:gd name="connsiteY199" fmla="*/ 3820 h 231636"/>
                <a:gd name="connsiteX200" fmla="*/ 1712327 w 2576168"/>
                <a:gd name="connsiteY200" fmla="*/ 53468 h 231636"/>
                <a:gd name="connsiteX201" fmla="*/ 1749587 w 2576168"/>
                <a:gd name="connsiteY201" fmla="*/ 53468 h 231636"/>
                <a:gd name="connsiteX202" fmla="*/ 1749587 w 2576168"/>
                <a:gd name="connsiteY202" fmla="*/ 66841 h 231636"/>
                <a:gd name="connsiteX203" fmla="*/ 1772426 w 2576168"/>
                <a:gd name="connsiteY203" fmla="*/ 53849 h 231636"/>
                <a:gd name="connsiteX204" fmla="*/ 1793486 w 2576168"/>
                <a:gd name="connsiteY204" fmla="*/ 50228 h 231636"/>
                <a:gd name="connsiteX205" fmla="*/ 1831032 w 2576168"/>
                <a:gd name="connsiteY205" fmla="*/ 63633 h 231636"/>
                <a:gd name="connsiteX206" fmla="*/ 1844151 w 2576168"/>
                <a:gd name="connsiteY206" fmla="*/ 97367 h 231636"/>
                <a:gd name="connsiteX207" fmla="*/ 1844151 w 2576168"/>
                <a:gd name="connsiteY207" fmla="*/ 205081 h 231636"/>
                <a:gd name="connsiteX208" fmla="*/ 1807209 w 2576168"/>
                <a:gd name="connsiteY208" fmla="*/ 205081 h 231636"/>
                <a:gd name="connsiteX209" fmla="*/ 1807209 w 2576168"/>
                <a:gd name="connsiteY209" fmla="*/ 126177 h 231636"/>
                <a:gd name="connsiteX210" fmla="*/ 1804858 w 2576168"/>
                <a:gd name="connsiteY210" fmla="*/ 95271 h 231636"/>
                <a:gd name="connsiteX211" fmla="*/ 1796567 w 2576168"/>
                <a:gd name="connsiteY211" fmla="*/ 83740 h 231636"/>
                <a:gd name="connsiteX212" fmla="*/ 1781860 w 2576168"/>
                <a:gd name="connsiteY212" fmla="*/ 79769 h 231636"/>
                <a:gd name="connsiteX213" fmla="*/ 1762357 w 2576168"/>
                <a:gd name="connsiteY213" fmla="*/ 86313 h 231636"/>
                <a:gd name="connsiteX214" fmla="*/ 1751017 w 2576168"/>
                <a:gd name="connsiteY214" fmla="*/ 104577 h 231636"/>
                <a:gd name="connsiteX215" fmla="*/ 1749587 w 2576168"/>
                <a:gd name="connsiteY215" fmla="*/ 130879 h 231636"/>
                <a:gd name="connsiteX216" fmla="*/ 1749587 w 2576168"/>
                <a:gd name="connsiteY216" fmla="*/ 205081 h 231636"/>
                <a:gd name="connsiteX217" fmla="*/ 1712327 w 2576168"/>
                <a:gd name="connsiteY217" fmla="*/ 205081 h 231636"/>
                <a:gd name="connsiteX218" fmla="*/ 1712327 w 2576168"/>
                <a:gd name="connsiteY218" fmla="*/ 53468 h 231636"/>
                <a:gd name="connsiteX219" fmla="*/ 2065074 w 2576168"/>
                <a:gd name="connsiteY219" fmla="*/ 139550 h 231636"/>
                <a:gd name="connsiteX220" fmla="*/ 1920704 w 2576168"/>
                <a:gd name="connsiteY220" fmla="*/ 139550 h 231636"/>
                <a:gd name="connsiteX221" fmla="*/ 1937603 w 2576168"/>
                <a:gd name="connsiteY221" fmla="*/ 165280 h 231636"/>
                <a:gd name="connsiteX222" fmla="*/ 1972226 w 2576168"/>
                <a:gd name="connsiteY222" fmla="*/ 174809 h 231636"/>
                <a:gd name="connsiteX223" fmla="*/ 2015299 w 2576168"/>
                <a:gd name="connsiteY223" fmla="*/ 159943 h 231636"/>
                <a:gd name="connsiteX224" fmla="*/ 2052845 w 2576168"/>
                <a:gd name="connsiteY224" fmla="*/ 174809 h 231636"/>
                <a:gd name="connsiteX225" fmla="*/ 2018920 w 2576168"/>
                <a:gd name="connsiteY225" fmla="*/ 200380 h 231636"/>
                <a:gd name="connsiteX226" fmla="*/ 1972512 w 2576168"/>
                <a:gd name="connsiteY226" fmla="*/ 208543 h 231636"/>
                <a:gd name="connsiteX227" fmla="*/ 1903964 w 2576168"/>
                <a:gd name="connsiteY227" fmla="*/ 185863 h 231636"/>
                <a:gd name="connsiteX228" fmla="*/ 1877631 w 2576168"/>
                <a:gd name="connsiteY228" fmla="*/ 129385 h 231636"/>
                <a:gd name="connsiteX229" fmla="*/ 1903964 w 2576168"/>
                <a:gd name="connsiteY229" fmla="*/ 71193 h 231636"/>
                <a:gd name="connsiteX230" fmla="*/ 1969876 w 2576168"/>
                <a:gd name="connsiteY230" fmla="*/ 48259 h 231636"/>
                <a:gd name="connsiteX231" fmla="*/ 2038583 w 2576168"/>
                <a:gd name="connsiteY231" fmla="*/ 71193 h 231636"/>
                <a:gd name="connsiteX232" fmla="*/ 2065074 w 2576168"/>
                <a:gd name="connsiteY232" fmla="*/ 132371 h 231636"/>
                <a:gd name="connsiteX233" fmla="*/ 2065074 w 2576168"/>
                <a:gd name="connsiteY233" fmla="*/ 139550 h 231636"/>
                <a:gd name="connsiteX234" fmla="*/ 2019969 w 2576168"/>
                <a:gd name="connsiteY234" fmla="*/ 109279 h 231636"/>
                <a:gd name="connsiteX235" fmla="*/ 2002180 w 2576168"/>
                <a:gd name="connsiteY235" fmla="*/ 88695 h 231636"/>
                <a:gd name="connsiteX236" fmla="*/ 1972226 w 2576168"/>
                <a:gd name="connsiteY236" fmla="*/ 80722 h 231636"/>
                <a:gd name="connsiteX237" fmla="*/ 1939032 w 2576168"/>
                <a:gd name="connsiteY237" fmla="*/ 89680 h 231636"/>
                <a:gd name="connsiteX238" fmla="*/ 1922737 w 2576168"/>
                <a:gd name="connsiteY238" fmla="*/ 109279 h 231636"/>
                <a:gd name="connsiteX239" fmla="*/ 2019969 w 2576168"/>
                <a:gd name="connsiteY239" fmla="*/ 109279 h 231636"/>
                <a:gd name="connsiteX240" fmla="*/ 2096808 w 2576168"/>
                <a:gd name="connsiteY240" fmla="*/ 52229 h 231636"/>
                <a:gd name="connsiteX241" fmla="*/ 2132034 w 2576168"/>
                <a:gd name="connsiteY241" fmla="*/ 52229 h 231636"/>
                <a:gd name="connsiteX242" fmla="*/ 2132034 w 2576168"/>
                <a:gd name="connsiteY242" fmla="*/ 69605 h 231636"/>
                <a:gd name="connsiteX243" fmla="*/ 2147282 w 2576168"/>
                <a:gd name="connsiteY243" fmla="*/ 53977 h 231636"/>
                <a:gd name="connsiteX244" fmla="*/ 2168087 w 2576168"/>
                <a:gd name="connsiteY244" fmla="*/ 48513 h 231636"/>
                <a:gd name="connsiteX245" fmla="*/ 2195469 w 2576168"/>
                <a:gd name="connsiteY245" fmla="*/ 53977 h 231636"/>
                <a:gd name="connsiteX246" fmla="*/ 2183239 w 2576168"/>
                <a:gd name="connsiteY246" fmla="*/ 83994 h 231636"/>
                <a:gd name="connsiteX247" fmla="*/ 2159956 w 2576168"/>
                <a:gd name="connsiteY247" fmla="*/ 79261 h 231636"/>
                <a:gd name="connsiteX248" fmla="*/ 2144105 w 2576168"/>
                <a:gd name="connsiteY248" fmla="*/ 89330 h 231636"/>
                <a:gd name="connsiteX249" fmla="*/ 2137530 w 2576168"/>
                <a:gd name="connsiteY249" fmla="*/ 128369 h 231636"/>
                <a:gd name="connsiteX250" fmla="*/ 2137530 w 2576168"/>
                <a:gd name="connsiteY250" fmla="*/ 135357 h 231636"/>
                <a:gd name="connsiteX251" fmla="*/ 2137530 w 2576168"/>
                <a:gd name="connsiteY251" fmla="*/ 206574 h 231636"/>
                <a:gd name="connsiteX252" fmla="*/ 2096808 w 2576168"/>
                <a:gd name="connsiteY252" fmla="*/ 206574 h 231636"/>
                <a:gd name="connsiteX253" fmla="*/ 2096808 w 2576168"/>
                <a:gd name="connsiteY253" fmla="*/ 52229 h 231636"/>
                <a:gd name="connsiteX254" fmla="*/ 2341237 w 2576168"/>
                <a:gd name="connsiteY254" fmla="*/ 51975 h 231636"/>
                <a:gd name="connsiteX255" fmla="*/ 2378497 w 2576168"/>
                <a:gd name="connsiteY255" fmla="*/ 51975 h 231636"/>
                <a:gd name="connsiteX256" fmla="*/ 2378497 w 2576168"/>
                <a:gd name="connsiteY256" fmla="*/ 162135 h 231636"/>
                <a:gd name="connsiteX257" fmla="*/ 2363409 w 2576168"/>
                <a:gd name="connsiteY257" fmla="*/ 210036 h 231636"/>
                <a:gd name="connsiteX258" fmla="*/ 2302262 w 2576168"/>
                <a:gd name="connsiteY258" fmla="*/ 230874 h 231636"/>
                <a:gd name="connsiteX259" fmla="*/ 2265446 w 2576168"/>
                <a:gd name="connsiteY259" fmla="*/ 226173 h 231636"/>
                <a:gd name="connsiteX260" fmla="*/ 2240257 w 2576168"/>
                <a:gd name="connsiteY260" fmla="*/ 212291 h 231636"/>
                <a:gd name="connsiteX261" fmla="*/ 2225105 w 2576168"/>
                <a:gd name="connsiteY261" fmla="*/ 190183 h 231636"/>
                <a:gd name="connsiteX262" fmla="*/ 2266209 w 2576168"/>
                <a:gd name="connsiteY262" fmla="*/ 190183 h 231636"/>
                <a:gd name="connsiteX263" fmla="*/ 2280312 w 2576168"/>
                <a:gd name="connsiteY263" fmla="*/ 198124 h 231636"/>
                <a:gd name="connsiteX264" fmla="*/ 2300515 w 2576168"/>
                <a:gd name="connsiteY264" fmla="*/ 200856 h 231636"/>
                <a:gd name="connsiteX265" fmla="*/ 2324497 w 2576168"/>
                <a:gd name="connsiteY265" fmla="*/ 196918 h 231636"/>
                <a:gd name="connsiteX266" fmla="*/ 2337489 w 2576168"/>
                <a:gd name="connsiteY266" fmla="*/ 186562 h 231636"/>
                <a:gd name="connsiteX267" fmla="*/ 2341237 w 2576168"/>
                <a:gd name="connsiteY267" fmla="*/ 164644 h 231636"/>
                <a:gd name="connsiteX268" fmla="*/ 2320749 w 2576168"/>
                <a:gd name="connsiteY268" fmla="*/ 176779 h 231636"/>
                <a:gd name="connsiteX269" fmla="*/ 2296163 w 2576168"/>
                <a:gd name="connsiteY269" fmla="*/ 180527 h 231636"/>
                <a:gd name="connsiteX270" fmla="*/ 2245784 w 2576168"/>
                <a:gd name="connsiteY270" fmla="*/ 161913 h 231636"/>
                <a:gd name="connsiteX271" fmla="*/ 2225105 w 2576168"/>
                <a:gd name="connsiteY271" fmla="*/ 114742 h 231636"/>
                <a:gd name="connsiteX272" fmla="*/ 2247277 w 2576168"/>
                <a:gd name="connsiteY272" fmla="*/ 65348 h 231636"/>
                <a:gd name="connsiteX273" fmla="*/ 2294416 w 2576168"/>
                <a:gd name="connsiteY273" fmla="*/ 48767 h 231636"/>
                <a:gd name="connsiteX274" fmla="*/ 2318716 w 2576168"/>
                <a:gd name="connsiteY274" fmla="*/ 52833 h 231636"/>
                <a:gd name="connsiteX275" fmla="*/ 2341237 w 2576168"/>
                <a:gd name="connsiteY275" fmla="*/ 66110 h 231636"/>
                <a:gd name="connsiteX276" fmla="*/ 2341237 w 2576168"/>
                <a:gd name="connsiteY276" fmla="*/ 51975 h 231636"/>
                <a:gd name="connsiteX277" fmla="*/ 2299625 w 2576168"/>
                <a:gd name="connsiteY277" fmla="*/ 78530 h 231636"/>
                <a:gd name="connsiteX278" fmla="*/ 2270561 w 2576168"/>
                <a:gd name="connsiteY278" fmla="*/ 88695 h 231636"/>
                <a:gd name="connsiteX279" fmla="*/ 2259189 w 2576168"/>
                <a:gd name="connsiteY279" fmla="*/ 114234 h 231636"/>
                <a:gd name="connsiteX280" fmla="*/ 2270815 w 2576168"/>
                <a:gd name="connsiteY280" fmla="*/ 140694 h 231636"/>
                <a:gd name="connsiteX281" fmla="*/ 2300229 w 2576168"/>
                <a:gd name="connsiteY281" fmla="*/ 150985 h 231636"/>
                <a:gd name="connsiteX282" fmla="*/ 2328880 w 2576168"/>
                <a:gd name="connsiteY282" fmla="*/ 140916 h 231636"/>
                <a:gd name="connsiteX283" fmla="*/ 2340093 w 2576168"/>
                <a:gd name="connsiteY283" fmla="*/ 114488 h 231636"/>
                <a:gd name="connsiteX284" fmla="*/ 2328880 w 2576168"/>
                <a:gd name="connsiteY284" fmla="*/ 88568 h 231636"/>
                <a:gd name="connsiteX285" fmla="*/ 2299625 w 2576168"/>
                <a:gd name="connsiteY285" fmla="*/ 78530 h 231636"/>
                <a:gd name="connsiteX286" fmla="*/ 2408229 w 2576168"/>
                <a:gd name="connsiteY286" fmla="*/ 48957 h 231636"/>
                <a:gd name="connsiteX287" fmla="*/ 2449015 w 2576168"/>
                <a:gd name="connsiteY287" fmla="*/ 48957 h 231636"/>
                <a:gd name="connsiteX288" fmla="*/ 2490023 w 2576168"/>
                <a:gd name="connsiteY288" fmla="*/ 133134 h 231636"/>
                <a:gd name="connsiteX289" fmla="*/ 2535415 w 2576168"/>
                <a:gd name="connsiteY289" fmla="*/ 48957 h 231636"/>
                <a:gd name="connsiteX290" fmla="*/ 2576169 w 2576168"/>
                <a:gd name="connsiteY290" fmla="*/ 48957 h 231636"/>
                <a:gd name="connsiteX291" fmla="*/ 2476904 w 2576168"/>
                <a:gd name="connsiteY291" fmla="*/ 231636 h 231636"/>
                <a:gd name="connsiteX292" fmla="*/ 2435896 w 2576168"/>
                <a:gd name="connsiteY292" fmla="*/ 231636 h 231636"/>
                <a:gd name="connsiteX293" fmla="*/ 2468455 w 2576168"/>
                <a:gd name="connsiteY293" fmla="*/ 172554 h 231636"/>
                <a:gd name="connsiteX294" fmla="*/ 2408229 w 2576168"/>
                <a:gd name="connsiteY294" fmla="*/ 48957 h 2316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Lst>
              <a:rect l="l" t="t" r="r" b="b"/>
              <a:pathLst>
                <a:path w="2576168" h="231636">
                  <a:moveTo>
                    <a:pt x="138542" y="34346"/>
                  </a:moveTo>
                  <a:lnTo>
                    <a:pt x="106799" y="58169"/>
                  </a:lnTo>
                  <a:cubicBezTo>
                    <a:pt x="95571" y="45114"/>
                    <a:pt x="84097" y="38538"/>
                    <a:pt x="72471" y="38538"/>
                  </a:cubicBezTo>
                  <a:cubicBezTo>
                    <a:pt x="66662" y="38538"/>
                    <a:pt x="61944" y="39873"/>
                    <a:pt x="58368" y="42414"/>
                  </a:cubicBezTo>
                  <a:cubicBezTo>
                    <a:pt x="54791" y="44987"/>
                    <a:pt x="52952" y="47814"/>
                    <a:pt x="52952" y="50959"/>
                  </a:cubicBezTo>
                  <a:cubicBezTo>
                    <a:pt x="52952" y="54135"/>
                    <a:pt x="54245" y="57089"/>
                    <a:pt x="56776" y="59885"/>
                  </a:cubicBezTo>
                  <a:cubicBezTo>
                    <a:pt x="60455" y="63696"/>
                    <a:pt x="71036" y="71891"/>
                    <a:pt x="88471" y="84471"/>
                  </a:cubicBezTo>
                  <a:cubicBezTo>
                    <a:pt x="105160" y="96065"/>
                    <a:pt x="115144" y="103338"/>
                    <a:pt x="118473" y="106324"/>
                  </a:cubicBezTo>
                  <a:cubicBezTo>
                    <a:pt x="127215" y="113757"/>
                    <a:pt x="133421" y="120873"/>
                    <a:pt x="137100" y="127671"/>
                  </a:cubicBezTo>
                  <a:cubicBezTo>
                    <a:pt x="140778" y="134436"/>
                    <a:pt x="142614" y="141806"/>
                    <a:pt x="142614" y="149715"/>
                  </a:cubicBezTo>
                  <a:cubicBezTo>
                    <a:pt x="142614" y="165438"/>
                    <a:pt x="136207" y="178399"/>
                    <a:pt x="123390" y="188563"/>
                  </a:cubicBezTo>
                  <a:cubicBezTo>
                    <a:pt x="110624" y="198760"/>
                    <a:pt x="93836" y="203842"/>
                    <a:pt x="73068" y="203842"/>
                  </a:cubicBezTo>
                  <a:cubicBezTo>
                    <a:pt x="56926" y="203842"/>
                    <a:pt x="42870" y="200538"/>
                    <a:pt x="30847" y="193900"/>
                  </a:cubicBezTo>
                  <a:cubicBezTo>
                    <a:pt x="18824" y="187293"/>
                    <a:pt x="8542" y="176874"/>
                    <a:pt x="0" y="162643"/>
                  </a:cubicBezTo>
                  <a:lnTo>
                    <a:pt x="36110" y="144252"/>
                  </a:lnTo>
                  <a:cubicBezTo>
                    <a:pt x="47139" y="161150"/>
                    <a:pt x="59756" y="169600"/>
                    <a:pt x="73913" y="169600"/>
                  </a:cubicBezTo>
                  <a:cubicBezTo>
                    <a:pt x="81318" y="169600"/>
                    <a:pt x="87524" y="167757"/>
                    <a:pt x="92543" y="164136"/>
                  </a:cubicBezTo>
                  <a:cubicBezTo>
                    <a:pt x="97610" y="160483"/>
                    <a:pt x="100141" y="156291"/>
                    <a:pt x="100141" y="151462"/>
                  </a:cubicBezTo>
                  <a:cubicBezTo>
                    <a:pt x="100141" y="147174"/>
                    <a:pt x="98204" y="142822"/>
                    <a:pt x="94281" y="138471"/>
                  </a:cubicBezTo>
                  <a:cubicBezTo>
                    <a:pt x="90409" y="134055"/>
                    <a:pt x="82061" y="127480"/>
                    <a:pt x="69295" y="118713"/>
                  </a:cubicBezTo>
                  <a:cubicBezTo>
                    <a:pt x="44604" y="101814"/>
                    <a:pt x="28712" y="88791"/>
                    <a:pt x="21559" y="79515"/>
                  </a:cubicBezTo>
                  <a:cubicBezTo>
                    <a:pt x="14354" y="70240"/>
                    <a:pt x="10778" y="61091"/>
                    <a:pt x="10778" y="51975"/>
                  </a:cubicBezTo>
                  <a:cubicBezTo>
                    <a:pt x="10778" y="38729"/>
                    <a:pt x="16737" y="27421"/>
                    <a:pt x="28661" y="17955"/>
                  </a:cubicBezTo>
                  <a:cubicBezTo>
                    <a:pt x="40583" y="8521"/>
                    <a:pt x="55388" y="3820"/>
                    <a:pt x="73068" y="3820"/>
                  </a:cubicBezTo>
                  <a:cubicBezTo>
                    <a:pt x="84297" y="3820"/>
                    <a:pt x="95075" y="6075"/>
                    <a:pt x="105357" y="10522"/>
                  </a:cubicBezTo>
                  <a:cubicBezTo>
                    <a:pt x="115640" y="15001"/>
                    <a:pt x="126716" y="22910"/>
                    <a:pt x="138542" y="34346"/>
                  </a:cubicBezTo>
                  <a:close/>
                  <a:moveTo>
                    <a:pt x="312600" y="52483"/>
                  </a:moveTo>
                  <a:lnTo>
                    <a:pt x="357407" y="52483"/>
                  </a:lnTo>
                  <a:lnTo>
                    <a:pt x="357407" y="204319"/>
                  </a:lnTo>
                  <a:lnTo>
                    <a:pt x="312600" y="204319"/>
                  </a:lnTo>
                  <a:lnTo>
                    <a:pt x="312600" y="188214"/>
                  </a:lnTo>
                  <a:cubicBezTo>
                    <a:pt x="303855" y="195456"/>
                    <a:pt x="295062" y="200666"/>
                    <a:pt x="286222" y="203715"/>
                  </a:cubicBezTo>
                  <a:cubicBezTo>
                    <a:pt x="277430" y="206765"/>
                    <a:pt x="267846" y="208289"/>
                    <a:pt x="257561" y="208289"/>
                  </a:cubicBezTo>
                  <a:cubicBezTo>
                    <a:pt x="234662" y="208289"/>
                    <a:pt x="214742" y="200729"/>
                    <a:pt x="197751" y="185482"/>
                  </a:cubicBezTo>
                  <a:cubicBezTo>
                    <a:pt x="180764" y="170267"/>
                    <a:pt x="172320" y="151303"/>
                    <a:pt x="172320" y="128624"/>
                  </a:cubicBezTo>
                  <a:cubicBezTo>
                    <a:pt x="172320" y="105181"/>
                    <a:pt x="180519" y="85932"/>
                    <a:pt x="196910" y="70938"/>
                  </a:cubicBezTo>
                  <a:cubicBezTo>
                    <a:pt x="213303" y="56009"/>
                    <a:pt x="233023" y="48513"/>
                    <a:pt x="256122" y="48513"/>
                  </a:cubicBezTo>
                  <a:cubicBezTo>
                    <a:pt x="266998" y="48513"/>
                    <a:pt x="277134" y="50196"/>
                    <a:pt x="286521" y="53595"/>
                  </a:cubicBezTo>
                  <a:cubicBezTo>
                    <a:pt x="295958" y="56962"/>
                    <a:pt x="304652" y="62140"/>
                    <a:pt x="312600" y="69096"/>
                  </a:cubicBezTo>
                  <a:lnTo>
                    <a:pt x="312600" y="52483"/>
                  </a:lnTo>
                  <a:close/>
                  <a:moveTo>
                    <a:pt x="265461" y="83485"/>
                  </a:moveTo>
                  <a:cubicBezTo>
                    <a:pt x="251453" y="83485"/>
                    <a:pt x="239925" y="87710"/>
                    <a:pt x="230787" y="96160"/>
                  </a:cubicBezTo>
                  <a:cubicBezTo>
                    <a:pt x="221695" y="104577"/>
                    <a:pt x="217124" y="115250"/>
                    <a:pt x="217124" y="128179"/>
                  </a:cubicBezTo>
                  <a:cubicBezTo>
                    <a:pt x="217124" y="141393"/>
                    <a:pt x="221845" y="152256"/>
                    <a:pt x="231234" y="160769"/>
                  </a:cubicBezTo>
                  <a:cubicBezTo>
                    <a:pt x="240672" y="169282"/>
                    <a:pt x="252145" y="173571"/>
                    <a:pt x="265705" y="173571"/>
                  </a:cubicBezTo>
                  <a:cubicBezTo>
                    <a:pt x="279917" y="173571"/>
                    <a:pt x="291587" y="169346"/>
                    <a:pt x="300780" y="160896"/>
                  </a:cubicBezTo>
                  <a:cubicBezTo>
                    <a:pt x="310017" y="152479"/>
                    <a:pt x="314639" y="141552"/>
                    <a:pt x="314639" y="128179"/>
                  </a:cubicBezTo>
                  <a:cubicBezTo>
                    <a:pt x="314639" y="114742"/>
                    <a:pt x="310017" y="103942"/>
                    <a:pt x="300780" y="95779"/>
                  </a:cubicBezTo>
                  <a:cubicBezTo>
                    <a:pt x="291587" y="87583"/>
                    <a:pt x="279815" y="83485"/>
                    <a:pt x="265461" y="83485"/>
                  </a:cubicBezTo>
                  <a:close/>
                  <a:moveTo>
                    <a:pt x="388006" y="60138"/>
                  </a:moveTo>
                  <a:lnTo>
                    <a:pt x="402561" y="60138"/>
                  </a:lnTo>
                  <a:cubicBezTo>
                    <a:pt x="402561" y="41302"/>
                    <a:pt x="402812" y="30121"/>
                    <a:pt x="403409" y="26659"/>
                  </a:cubicBezTo>
                  <a:cubicBezTo>
                    <a:pt x="404600" y="18718"/>
                    <a:pt x="408373" y="12428"/>
                    <a:pt x="414780" y="7791"/>
                  </a:cubicBezTo>
                  <a:cubicBezTo>
                    <a:pt x="421191" y="3153"/>
                    <a:pt x="430180" y="866"/>
                    <a:pt x="441857" y="866"/>
                  </a:cubicBezTo>
                  <a:cubicBezTo>
                    <a:pt x="450350" y="866"/>
                    <a:pt x="459886" y="2518"/>
                    <a:pt x="470366" y="5821"/>
                  </a:cubicBezTo>
                  <a:lnTo>
                    <a:pt x="470366" y="33583"/>
                  </a:lnTo>
                  <a:cubicBezTo>
                    <a:pt x="464556" y="32122"/>
                    <a:pt x="459686" y="31360"/>
                    <a:pt x="455811" y="31360"/>
                  </a:cubicBezTo>
                  <a:cubicBezTo>
                    <a:pt x="451142" y="31360"/>
                    <a:pt x="447666" y="32185"/>
                    <a:pt x="445332" y="33838"/>
                  </a:cubicBezTo>
                  <a:cubicBezTo>
                    <a:pt x="443991" y="35330"/>
                    <a:pt x="443292" y="38157"/>
                    <a:pt x="443292" y="42287"/>
                  </a:cubicBezTo>
                  <a:lnTo>
                    <a:pt x="442994" y="60138"/>
                  </a:lnTo>
                  <a:lnTo>
                    <a:pt x="468876" y="60138"/>
                  </a:lnTo>
                  <a:lnTo>
                    <a:pt x="468876" y="91205"/>
                  </a:lnTo>
                  <a:lnTo>
                    <a:pt x="442994" y="91205"/>
                  </a:lnTo>
                  <a:lnTo>
                    <a:pt x="442994" y="209782"/>
                  </a:lnTo>
                  <a:lnTo>
                    <a:pt x="402561" y="209782"/>
                  </a:lnTo>
                  <a:lnTo>
                    <a:pt x="402561" y="91205"/>
                  </a:lnTo>
                  <a:lnTo>
                    <a:pt x="388006" y="91205"/>
                  </a:lnTo>
                  <a:lnTo>
                    <a:pt x="388006" y="60138"/>
                  </a:lnTo>
                  <a:close/>
                  <a:moveTo>
                    <a:pt x="689532" y="139550"/>
                  </a:moveTo>
                  <a:lnTo>
                    <a:pt x="545178" y="139550"/>
                  </a:lnTo>
                  <a:cubicBezTo>
                    <a:pt x="547312" y="150319"/>
                    <a:pt x="552925" y="158863"/>
                    <a:pt x="562064" y="165280"/>
                  </a:cubicBezTo>
                  <a:cubicBezTo>
                    <a:pt x="571155" y="171633"/>
                    <a:pt x="582730" y="174809"/>
                    <a:pt x="596690" y="174809"/>
                  </a:cubicBezTo>
                  <a:cubicBezTo>
                    <a:pt x="613380" y="174809"/>
                    <a:pt x="627734" y="169854"/>
                    <a:pt x="639757" y="159943"/>
                  </a:cubicBezTo>
                  <a:lnTo>
                    <a:pt x="677313" y="174809"/>
                  </a:lnTo>
                  <a:cubicBezTo>
                    <a:pt x="667821" y="186403"/>
                    <a:pt x="656497" y="194916"/>
                    <a:pt x="643381" y="200380"/>
                  </a:cubicBezTo>
                  <a:cubicBezTo>
                    <a:pt x="630317" y="205843"/>
                    <a:pt x="614819" y="208543"/>
                    <a:pt x="596989" y="208543"/>
                  </a:cubicBezTo>
                  <a:cubicBezTo>
                    <a:pt x="568823" y="208543"/>
                    <a:pt x="545969" y="200983"/>
                    <a:pt x="528438" y="185863"/>
                  </a:cubicBezTo>
                  <a:cubicBezTo>
                    <a:pt x="510853" y="170743"/>
                    <a:pt x="502108" y="151875"/>
                    <a:pt x="502108" y="129385"/>
                  </a:cubicBezTo>
                  <a:cubicBezTo>
                    <a:pt x="502108" y="105880"/>
                    <a:pt x="510853" y="86503"/>
                    <a:pt x="528438" y="71193"/>
                  </a:cubicBezTo>
                  <a:cubicBezTo>
                    <a:pt x="545969" y="55914"/>
                    <a:pt x="567975" y="48259"/>
                    <a:pt x="594353" y="48259"/>
                  </a:cubicBezTo>
                  <a:cubicBezTo>
                    <a:pt x="622471" y="48259"/>
                    <a:pt x="645367" y="55914"/>
                    <a:pt x="663054" y="71193"/>
                  </a:cubicBezTo>
                  <a:cubicBezTo>
                    <a:pt x="680686" y="86503"/>
                    <a:pt x="689532" y="106896"/>
                    <a:pt x="689532" y="132371"/>
                  </a:cubicBezTo>
                  <a:lnTo>
                    <a:pt x="689532" y="139550"/>
                  </a:lnTo>
                  <a:close/>
                  <a:moveTo>
                    <a:pt x="644427" y="109279"/>
                  </a:moveTo>
                  <a:cubicBezTo>
                    <a:pt x="641295" y="100861"/>
                    <a:pt x="635383" y="94000"/>
                    <a:pt x="626645" y="88695"/>
                  </a:cubicBezTo>
                  <a:cubicBezTo>
                    <a:pt x="617948" y="83391"/>
                    <a:pt x="607916" y="80722"/>
                    <a:pt x="596690" y="80722"/>
                  </a:cubicBezTo>
                  <a:cubicBezTo>
                    <a:pt x="584070" y="80722"/>
                    <a:pt x="572994" y="83740"/>
                    <a:pt x="563506" y="89680"/>
                  </a:cubicBezTo>
                  <a:cubicBezTo>
                    <a:pt x="557693" y="93301"/>
                    <a:pt x="552229" y="99877"/>
                    <a:pt x="547214" y="109279"/>
                  </a:cubicBezTo>
                  <a:lnTo>
                    <a:pt x="644427" y="109279"/>
                  </a:lnTo>
                  <a:close/>
                  <a:moveTo>
                    <a:pt x="742236" y="10522"/>
                  </a:moveTo>
                  <a:lnTo>
                    <a:pt x="782371" y="10522"/>
                  </a:lnTo>
                  <a:lnTo>
                    <a:pt x="782371" y="63887"/>
                  </a:lnTo>
                  <a:lnTo>
                    <a:pt x="806265" y="63887"/>
                  </a:lnTo>
                  <a:lnTo>
                    <a:pt x="806265" y="94889"/>
                  </a:lnTo>
                  <a:lnTo>
                    <a:pt x="782371" y="94889"/>
                  </a:lnTo>
                  <a:lnTo>
                    <a:pt x="782371" y="208035"/>
                  </a:lnTo>
                  <a:lnTo>
                    <a:pt x="742236" y="208035"/>
                  </a:lnTo>
                  <a:lnTo>
                    <a:pt x="742236" y="94889"/>
                  </a:lnTo>
                  <a:lnTo>
                    <a:pt x="721272" y="94889"/>
                  </a:lnTo>
                  <a:lnTo>
                    <a:pt x="721272" y="63887"/>
                  </a:lnTo>
                  <a:lnTo>
                    <a:pt x="742236" y="63887"/>
                  </a:lnTo>
                  <a:lnTo>
                    <a:pt x="742236" y="10522"/>
                  </a:lnTo>
                  <a:close/>
                  <a:moveTo>
                    <a:pt x="837661" y="48957"/>
                  </a:moveTo>
                  <a:lnTo>
                    <a:pt x="878443" y="48957"/>
                  </a:lnTo>
                  <a:lnTo>
                    <a:pt x="919474" y="133134"/>
                  </a:lnTo>
                  <a:lnTo>
                    <a:pt x="964875" y="48957"/>
                  </a:lnTo>
                  <a:lnTo>
                    <a:pt x="1005607" y="48957"/>
                  </a:lnTo>
                  <a:lnTo>
                    <a:pt x="906358" y="231636"/>
                  </a:lnTo>
                  <a:lnTo>
                    <a:pt x="865328" y="231636"/>
                  </a:lnTo>
                  <a:lnTo>
                    <a:pt x="897912" y="172554"/>
                  </a:lnTo>
                  <a:lnTo>
                    <a:pt x="837661" y="48957"/>
                  </a:lnTo>
                  <a:close/>
                  <a:moveTo>
                    <a:pt x="1221594" y="95652"/>
                  </a:moveTo>
                  <a:cubicBezTo>
                    <a:pt x="1220387" y="92856"/>
                    <a:pt x="1218894" y="89235"/>
                    <a:pt x="1217084" y="84852"/>
                  </a:cubicBezTo>
                  <a:cubicBezTo>
                    <a:pt x="1215241" y="80468"/>
                    <a:pt x="1213558" y="75513"/>
                    <a:pt x="1212097" y="70113"/>
                  </a:cubicBezTo>
                  <a:cubicBezTo>
                    <a:pt x="1210667" y="64649"/>
                    <a:pt x="1210509" y="57915"/>
                    <a:pt x="1211652" y="49974"/>
                  </a:cubicBezTo>
                  <a:cubicBezTo>
                    <a:pt x="1213050" y="38888"/>
                    <a:pt x="1216576" y="29994"/>
                    <a:pt x="1222293" y="23291"/>
                  </a:cubicBezTo>
                  <a:cubicBezTo>
                    <a:pt x="1228011" y="16621"/>
                    <a:pt x="1234459" y="11697"/>
                    <a:pt x="1241670" y="8521"/>
                  </a:cubicBezTo>
                  <a:cubicBezTo>
                    <a:pt x="1248817" y="5377"/>
                    <a:pt x="1256155" y="3089"/>
                    <a:pt x="1263619" y="1691"/>
                  </a:cubicBezTo>
                  <a:cubicBezTo>
                    <a:pt x="1271116" y="294"/>
                    <a:pt x="1279406" y="-246"/>
                    <a:pt x="1288491" y="103"/>
                  </a:cubicBezTo>
                  <a:cubicBezTo>
                    <a:pt x="1297258" y="612"/>
                    <a:pt x="1305739" y="2136"/>
                    <a:pt x="1313998" y="4709"/>
                  </a:cubicBezTo>
                  <a:cubicBezTo>
                    <a:pt x="1322225" y="7250"/>
                    <a:pt x="1329340" y="11602"/>
                    <a:pt x="1335249" y="17701"/>
                  </a:cubicBezTo>
                  <a:cubicBezTo>
                    <a:pt x="1341157" y="23863"/>
                    <a:pt x="1344746" y="31042"/>
                    <a:pt x="1345985" y="39301"/>
                  </a:cubicBezTo>
                  <a:cubicBezTo>
                    <a:pt x="1347256" y="47560"/>
                    <a:pt x="1346811" y="55024"/>
                    <a:pt x="1344683" y="61632"/>
                  </a:cubicBezTo>
                  <a:cubicBezTo>
                    <a:pt x="1342555" y="68112"/>
                    <a:pt x="1338870" y="74433"/>
                    <a:pt x="1333597" y="80659"/>
                  </a:cubicBezTo>
                  <a:cubicBezTo>
                    <a:pt x="1328387" y="86821"/>
                    <a:pt x="1323527" y="91522"/>
                    <a:pt x="1319049" y="94794"/>
                  </a:cubicBezTo>
                  <a:cubicBezTo>
                    <a:pt x="1314633" y="98002"/>
                    <a:pt x="1308439" y="102005"/>
                    <a:pt x="1300466" y="106833"/>
                  </a:cubicBezTo>
                  <a:lnTo>
                    <a:pt x="1288491" y="114012"/>
                  </a:lnTo>
                  <a:cubicBezTo>
                    <a:pt x="1290651" y="117506"/>
                    <a:pt x="1292588" y="120365"/>
                    <a:pt x="1294304" y="122715"/>
                  </a:cubicBezTo>
                  <a:cubicBezTo>
                    <a:pt x="1296115" y="125002"/>
                    <a:pt x="1298878" y="128242"/>
                    <a:pt x="1302753" y="132371"/>
                  </a:cubicBezTo>
                  <a:cubicBezTo>
                    <a:pt x="1306692" y="136501"/>
                    <a:pt x="1310472" y="140059"/>
                    <a:pt x="1314125" y="143044"/>
                  </a:cubicBezTo>
                  <a:lnTo>
                    <a:pt x="1317905" y="146253"/>
                  </a:lnTo>
                  <a:cubicBezTo>
                    <a:pt x="1319843" y="143807"/>
                    <a:pt x="1321526" y="141424"/>
                    <a:pt x="1323019" y="139169"/>
                  </a:cubicBezTo>
                  <a:cubicBezTo>
                    <a:pt x="1324480" y="136977"/>
                    <a:pt x="1326609" y="132912"/>
                    <a:pt x="1329372" y="127035"/>
                  </a:cubicBezTo>
                  <a:cubicBezTo>
                    <a:pt x="1332231" y="121191"/>
                    <a:pt x="1334200" y="116044"/>
                    <a:pt x="1335408" y="111788"/>
                  </a:cubicBezTo>
                  <a:lnTo>
                    <a:pt x="1337123" y="105562"/>
                  </a:lnTo>
                  <a:lnTo>
                    <a:pt x="1384865" y="105562"/>
                  </a:lnTo>
                  <a:cubicBezTo>
                    <a:pt x="1382737" y="112487"/>
                    <a:pt x="1380736" y="118903"/>
                    <a:pt x="1378893" y="124685"/>
                  </a:cubicBezTo>
                  <a:cubicBezTo>
                    <a:pt x="1377019" y="130466"/>
                    <a:pt x="1374129" y="137454"/>
                    <a:pt x="1370158" y="145649"/>
                  </a:cubicBezTo>
                  <a:cubicBezTo>
                    <a:pt x="1366187" y="153844"/>
                    <a:pt x="1362725" y="159753"/>
                    <a:pt x="1359834" y="163406"/>
                  </a:cubicBezTo>
                  <a:lnTo>
                    <a:pt x="1354562" y="170108"/>
                  </a:lnTo>
                  <a:cubicBezTo>
                    <a:pt x="1356722" y="171410"/>
                    <a:pt x="1358405" y="172395"/>
                    <a:pt x="1359676" y="172935"/>
                  </a:cubicBezTo>
                  <a:cubicBezTo>
                    <a:pt x="1360915" y="173538"/>
                    <a:pt x="1364504" y="175063"/>
                    <a:pt x="1370317" y="177541"/>
                  </a:cubicBezTo>
                  <a:lnTo>
                    <a:pt x="1382229" y="182750"/>
                  </a:lnTo>
                  <a:lnTo>
                    <a:pt x="1358087" y="217755"/>
                  </a:lnTo>
                  <a:cubicBezTo>
                    <a:pt x="1355769" y="217056"/>
                    <a:pt x="1352815" y="216103"/>
                    <a:pt x="1349352" y="214769"/>
                  </a:cubicBezTo>
                  <a:cubicBezTo>
                    <a:pt x="1345858" y="213435"/>
                    <a:pt x="1342015" y="211815"/>
                    <a:pt x="1337822" y="209909"/>
                  </a:cubicBezTo>
                  <a:cubicBezTo>
                    <a:pt x="1333660" y="208003"/>
                    <a:pt x="1329181" y="205843"/>
                    <a:pt x="1324322" y="203334"/>
                  </a:cubicBezTo>
                  <a:lnTo>
                    <a:pt x="1318794" y="200634"/>
                  </a:lnTo>
                  <a:cubicBezTo>
                    <a:pt x="1314538" y="202444"/>
                    <a:pt x="1309615" y="204319"/>
                    <a:pt x="1304087" y="206320"/>
                  </a:cubicBezTo>
                  <a:cubicBezTo>
                    <a:pt x="1298529" y="208289"/>
                    <a:pt x="1291477" y="210195"/>
                    <a:pt x="1282837" y="212038"/>
                  </a:cubicBezTo>
                  <a:cubicBezTo>
                    <a:pt x="1274197" y="213848"/>
                    <a:pt x="1264667" y="214896"/>
                    <a:pt x="1254185" y="215246"/>
                  </a:cubicBezTo>
                  <a:cubicBezTo>
                    <a:pt x="1240431" y="215754"/>
                    <a:pt x="1228646" y="214896"/>
                    <a:pt x="1218958" y="212800"/>
                  </a:cubicBezTo>
                  <a:cubicBezTo>
                    <a:pt x="1209270" y="210640"/>
                    <a:pt x="1200916" y="207591"/>
                    <a:pt x="1193927" y="203588"/>
                  </a:cubicBezTo>
                  <a:cubicBezTo>
                    <a:pt x="1186908" y="199618"/>
                    <a:pt x="1181094" y="194313"/>
                    <a:pt x="1176425" y="187706"/>
                  </a:cubicBezTo>
                  <a:cubicBezTo>
                    <a:pt x="1171819" y="181099"/>
                    <a:pt x="1169087" y="173062"/>
                    <a:pt x="1168293" y="163628"/>
                  </a:cubicBezTo>
                  <a:cubicBezTo>
                    <a:pt x="1167563" y="154226"/>
                    <a:pt x="1169278" y="145109"/>
                    <a:pt x="1173566" y="136342"/>
                  </a:cubicBezTo>
                  <a:cubicBezTo>
                    <a:pt x="1176838" y="129577"/>
                    <a:pt x="1182047" y="123033"/>
                    <a:pt x="1189099" y="116871"/>
                  </a:cubicBezTo>
                  <a:cubicBezTo>
                    <a:pt x="1196215" y="110677"/>
                    <a:pt x="1203203" y="105626"/>
                    <a:pt x="1210223" y="101814"/>
                  </a:cubicBezTo>
                  <a:lnTo>
                    <a:pt x="1221594" y="95652"/>
                  </a:lnTo>
                  <a:close/>
                  <a:moveTo>
                    <a:pt x="1245450" y="132371"/>
                  </a:moveTo>
                  <a:cubicBezTo>
                    <a:pt x="1243290" y="133388"/>
                    <a:pt x="1240780" y="134563"/>
                    <a:pt x="1237890" y="135961"/>
                  </a:cubicBezTo>
                  <a:cubicBezTo>
                    <a:pt x="1234967" y="137359"/>
                    <a:pt x="1231823" y="139360"/>
                    <a:pt x="1228392" y="141933"/>
                  </a:cubicBezTo>
                  <a:cubicBezTo>
                    <a:pt x="1225025" y="144474"/>
                    <a:pt x="1222452" y="147269"/>
                    <a:pt x="1220705" y="150224"/>
                  </a:cubicBezTo>
                  <a:cubicBezTo>
                    <a:pt x="1218958" y="153209"/>
                    <a:pt x="1217878" y="156544"/>
                    <a:pt x="1217529" y="160134"/>
                  </a:cubicBezTo>
                  <a:cubicBezTo>
                    <a:pt x="1217116" y="163787"/>
                    <a:pt x="1217973" y="166963"/>
                    <a:pt x="1220102" y="169600"/>
                  </a:cubicBezTo>
                  <a:cubicBezTo>
                    <a:pt x="1222230" y="172713"/>
                    <a:pt x="1225724" y="175063"/>
                    <a:pt x="1230425" y="176524"/>
                  </a:cubicBezTo>
                  <a:cubicBezTo>
                    <a:pt x="1235190" y="178018"/>
                    <a:pt x="1240780" y="178780"/>
                    <a:pt x="1247165" y="178780"/>
                  </a:cubicBezTo>
                  <a:cubicBezTo>
                    <a:pt x="1253581" y="178938"/>
                    <a:pt x="1259045" y="178494"/>
                    <a:pt x="1263619" y="177414"/>
                  </a:cubicBezTo>
                  <a:cubicBezTo>
                    <a:pt x="1268193" y="176334"/>
                    <a:pt x="1272005" y="174968"/>
                    <a:pt x="1275150" y="173316"/>
                  </a:cubicBezTo>
                  <a:lnTo>
                    <a:pt x="1279502" y="171061"/>
                  </a:lnTo>
                  <a:cubicBezTo>
                    <a:pt x="1275785" y="167599"/>
                    <a:pt x="1272767" y="164677"/>
                    <a:pt x="1270322" y="162262"/>
                  </a:cubicBezTo>
                  <a:cubicBezTo>
                    <a:pt x="1267876" y="159880"/>
                    <a:pt x="1264413" y="156005"/>
                    <a:pt x="1259839" y="150605"/>
                  </a:cubicBezTo>
                  <a:cubicBezTo>
                    <a:pt x="1255265" y="145236"/>
                    <a:pt x="1252343" y="141552"/>
                    <a:pt x="1250945" y="139550"/>
                  </a:cubicBezTo>
                  <a:lnTo>
                    <a:pt x="1245450" y="132371"/>
                  </a:lnTo>
                  <a:close/>
                  <a:moveTo>
                    <a:pt x="1265208" y="77260"/>
                  </a:moveTo>
                  <a:cubicBezTo>
                    <a:pt x="1270067" y="75132"/>
                    <a:pt x="1274197" y="73194"/>
                    <a:pt x="1277627" y="71447"/>
                  </a:cubicBezTo>
                  <a:cubicBezTo>
                    <a:pt x="1280994" y="69732"/>
                    <a:pt x="1284044" y="67635"/>
                    <a:pt x="1286776" y="65221"/>
                  </a:cubicBezTo>
                  <a:cubicBezTo>
                    <a:pt x="1289508" y="62871"/>
                    <a:pt x="1291890" y="59980"/>
                    <a:pt x="1293923" y="56677"/>
                  </a:cubicBezTo>
                  <a:cubicBezTo>
                    <a:pt x="1295956" y="53373"/>
                    <a:pt x="1297004" y="50196"/>
                    <a:pt x="1297099" y="47147"/>
                  </a:cubicBezTo>
                  <a:cubicBezTo>
                    <a:pt x="1297194" y="44066"/>
                    <a:pt x="1295860" y="41524"/>
                    <a:pt x="1293033" y="39428"/>
                  </a:cubicBezTo>
                  <a:cubicBezTo>
                    <a:pt x="1290206" y="37363"/>
                    <a:pt x="1286680" y="36442"/>
                    <a:pt x="1282392" y="36601"/>
                  </a:cubicBezTo>
                  <a:cubicBezTo>
                    <a:pt x="1279311" y="36728"/>
                    <a:pt x="1276325" y="37395"/>
                    <a:pt x="1273498" y="38538"/>
                  </a:cubicBezTo>
                  <a:cubicBezTo>
                    <a:pt x="1270734" y="39746"/>
                    <a:pt x="1268574" y="41016"/>
                    <a:pt x="1267145" y="42414"/>
                  </a:cubicBezTo>
                  <a:cubicBezTo>
                    <a:pt x="1265652" y="43812"/>
                    <a:pt x="1264572" y="45400"/>
                    <a:pt x="1263778" y="47147"/>
                  </a:cubicBezTo>
                  <a:cubicBezTo>
                    <a:pt x="1263016" y="48894"/>
                    <a:pt x="1262412" y="51562"/>
                    <a:pt x="1262031" y="55183"/>
                  </a:cubicBezTo>
                  <a:cubicBezTo>
                    <a:pt x="1261618" y="58836"/>
                    <a:pt x="1261745" y="62140"/>
                    <a:pt x="1262317" y="65094"/>
                  </a:cubicBezTo>
                  <a:cubicBezTo>
                    <a:pt x="1262539" y="67254"/>
                    <a:pt x="1263460" y="71320"/>
                    <a:pt x="1265208" y="77260"/>
                  </a:cubicBezTo>
                  <a:close/>
                  <a:moveTo>
                    <a:pt x="1559762" y="3820"/>
                  </a:moveTo>
                  <a:lnTo>
                    <a:pt x="1678562" y="3820"/>
                  </a:lnTo>
                  <a:lnTo>
                    <a:pt x="1678562" y="41048"/>
                  </a:lnTo>
                  <a:lnTo>
                    <a:pt x="1601087" y="41048"/>
                  </a:lnTo>
                  <a:lnTo>
                    <a:pt x="1601087" y="77038"/>
                  </a:lnTo>
                  <a:lnTo>
                    <a:pt x="1678562" y="77038"/>
                  </a:lnTo>
                  <a:lnTo>
                    <a:pt x="1678562" y="114012"/>
                  </a:lnTo>
                  <a:lnTo>
                    <a:pt x="1601087" y="114012"/>
                  </a:lnTo>
                  <a:lnTo>
                    <a:pt x="1601087" y="166614"/>
                  </a:lnTo>
                  <a:lnTo>
                    <a:pt x="1678562" y="166614"/>
                  </a:lnTo>
                  <a:lnTo>
                    <a:pt x="1678562" y="203842"/>
                  </a:lnTo>
                  <a:lnTo>
                    <a:pt x="1559762" y="203842"/>
                  </a:lnTo>
                  <a:lnTo>
                    <a:pt x="1559762" y="3820"/>
                  </a:lnTo>
                  <a:close/>
                  <a:moveTo>
                    <a:pt x="1712327" y="53468"/>
                  </a:moveTo>
                  <a:lnTo>
                    <a:pt x="1749587" y="53468"/>
                  </a:lnTo>
                  <a:lnTo>
                    <a:pt x="1749587" y="66841"/>
                  </a:lnTo>
                  <a:cubicBezTo>
                    <a:pt x="1757910" y="60583"/>
                    <a:pt x="1765533" y="56200"/>
                    <a:pt x="1772426" y="53849"/>
                  </a:cubicBezTo>
                  <a:cubicBezTo>
                    <a:pt x="1779287" y="51435"/>
                    <a:pt x="1786339" y="50228"/>
                    <a:pt x="1793486" y="50228"/>
                  </a:cubicBezTo>
                  <a:cubicBezTo>
                    <a:pt x="1808257" y="50228"/>
                    <a:pt x="1820772" y="54675"/>
                    <a:pt x="1831032" y="63633"/>
                  </a:cubicBezTo>
                  <a:cubicBezTo>
                    <a:pt x="1839799" y="71256"/>
                    <a:pt x="1844151" y="82469"/>
                    <a:pt x="1844151" y="97367"/>
                  </a:cubicBezTo>
                  <a:lnTo>
                    <a:pt x="1844151" y="205081"/>
                  </a:lnTo>
                  <a:lnTo>
                    <a:pt x="1807209" y="205081"/>
                  </a:lnTo>
                  <a:lnTo>
                    <a:pt x="1807209" y="126177"/>
                  </a:lnTo>
                  <a:cubicBezTo>
                    <a:pt x="1807209" y="110644"/>
                    <a:pt x="1806415" y="100289"/>
                    <a:pt x="1804858" y="95271"/>
                  </a:cubicBezTo>
                  <a:cubicBezTo>
                    <a:pt x="1803333" y="90220"/>
                    <a:pt x="1800538" y="86377"/>
                    <a:pt x="1796567" y="83740"/>
                  </a:cubicBezTo>
                  <a:cubicBezTo>
                    <a:pt x="1792597" y="81071"/>
                    <a:pt x="1787673" y="79769"/>
                    <a:pt x="1781860" y="79769"/>
                  </a:cubicBezTo>
                  <a:cubicBezTo>
                    <a:pt x="1774332" y="79769"/>
                    <a:pt x="1767820" y="81961"/>
                    <a:pt x="1762357" y="86313"/>
                  </a:cubicBezTo>
                  <a:cubicBezTo>
                    <a:pt x="1756925" y="90728"/>
                    <a:pt x="1753145" y="96795"/>
                    <a:pt x="1751017" y="104577"/>
                  </a:cubicBezTo>
                  <a:cubicBezTo>
                    <a:pt x="1750032" y="108738"/>
                    <a:pt x="1749587" y="117506"/>
                    <a:pt x="1749587" y="130879"/>
                  </a:cubicBezTo>
                  <a:lnTo>
                    <a:pt x="1749587" y="205081"/>
                  </a:lnTo>
                  <a:lnTo>
                    <a:pt x="1712327" y="205081"/>
                  </a:lnTo>
                  <a:lnTo>
                    <a:pt x="1712327" y="53468"/>
                  </a:lnTo>
                  <a:close/>
                  <a:moveTo>
                    <a:pt x="2065074" y="139550"/>
                  </a:moveTo>
                  <a:lnTo>
                    <a:pt x="1920704" y="139550"/>
                  </a:lnTo>
                  <a:cubicBezTo>
                    <a:pt x="1922832" y="150319"/>
                    <a:pt x="1928455" y="158863"/>
                    <a:pt x="1937603" y="165280"/>
                  </a:cubicBezTo>
                  <a:cubicBezTo>
                    <a:pt x="1946687" y="171633"/>
                    <a:pt x="1958250" y="174809"/>
                    <a:pt x="1972226" y="174809"/>
                  </a:cubicBezTo>
                  <a:cubicBezTo>
                    <a:pt x="1988903" y="174809"/>
                    <a:pt x="2003260" y="169854"/>
                    <a:pt x="2015299" y="159943"/>
                  </a:cubicBezTo>
                  <a:lnTo>
                    <a:pt x="2052845" y="174809"/>
                  </a:lnTo>
                  <a:cubicBezTo>
                    <a:pt x="2043347" y="186403"/>
                    <a:pt x="2032039" y="194916"/>
                    <a:pt x="2018920" y="200380"/>
                  </a:cubicBezTo>
                  <a:cubicBezTo>
                    <a:pt x="2005833" y="205843"/>
                    <a:pt x="1990364" y="208543"/>
                    <a:pt x="1972512" y="208543"/>
                  </a:cubicBezTo>
                  <a:cubicBezTo>
                    <a:pt x="1944369" y="208543"/>
                    <a:pt x="1921498" y="200983"/>
                    <a:pt x="1903964" y="185863"/>
                  </a:cubicBezTo>
                  <a:cubicBezTo>
                    <a:pt x="1886398" y="170743"/>
                    <a:pt x="1877631" y="151875"/>
                    <a:pt x="1877631" y="129385"/>
                  </a:cubicBezTo>
                  <a:cubicBezTo>
                    <a:pt x="1877631" y="105880"/>
                    <a:pt x="1886398" y="86503"/>
                    <a:pt x="1903964" y="71193"/>
                  </a:cubicBezTo>
                  <a:cubicBezTo>
                    <a:pt x="1921498" y="55914"/>
                    <a:pt x="1943511" y="48259"/>
                    <a:pt x="1969876" y="48259"/>
                  </a:cubicBezTo>
                  <a:cubicBezTo>
                    <a:pt x="1997987" y="48259"/>
                    <a:pt x="2020890" y="55914"/>
                    <a:pt x="2038583" y="71193"/>
                  </a:cubicBezTo>
                  <a:cubicBezTo>
                    <a:pt x="2056212" y="86503"/>
                    <a:pt x="2065074" y="106896"/>
                    <a:pt x="2065074" y="132371"/>
                  </a:cubicBezTo>
                  <a:lnTo>
                    <a:pt x="2065074" y="139550"/>
                  </a:lnTo>
                  <a:close/>
                  <a:moveTo>
                    <a:pt x="2019969" y="109279"/>
                  </a:moveTo>
                  <a:cubicBezTo>
                    <a:pt x="2016824" y="100861"/>
                    <a:pt x="2010916" y="94000"/>
                    <a:pt x="2002180" y="88695"/>
                  </a:cubicBezTo>
                  <a:cubicBezTo>
                    <a:pt x="1993477" y="83391"/>
                    <a:pt x="1983439" y="80722"/>
                    <a:pt x="1972226" y="80722"/>
                  </a:cubicBezTo>
                  <a:cubicBezTo>
                    <a:pt x="1959616" y="80722"/>
                    <a:pt x="1948530" y="83740"/>
                    <a:pt x="1939032" y="89680"/>
                  </a:cubicBezTo>
                  <a:cubicBezTo>
                    <a:pt x="1933219" y="93301"/>
                    <a:pt x="1927756" y="99877"/>
                    <a:pt x="1922737" y="109279"/>
                  </a:cubicBezTo>
                  <a:lnTo>
                    <a:pt x="2019969" y="109279"/>
                  </a:lnTo>
                  <a:close/>
                  <a:moveTo>
                    <a:pt x="2096808" y="52229"/>
                  </a:moveTo>
                  <a:lnTo>
                    <a:pt x="2132034" y="52229"/>
                  </a:lnTo>
                  <a:lnTo>
                    <a:pt x="2132034" y="69605"/>
                  </a:lnTo>
                  <a:cubicBezTo>
                    <a:pt x="2135910" y="62807"/>
                    <a:pt x="2140961" y="57597"/>
                    <a:pt x="2147282" y="53977"/>
                  </a:cubicBezTo>
                  <a:cubicBezTo>
                    <a:pt x="2153571" y="50324"/>
                    <a:pt x="2160527" y="48513"/>
                    <a:pt x="2168087" y="48513"/>
                  </a:cubicBezTo>
                  <a:cubicBezTo>
                    <a:pt x="2173361" y="48513"/>
                    <a:pt x="2182445" y="50324"/>
                    <a:pt x="2195469" y="53977"/>
                  </a:cubicBezTo>
                  <a:lnTo>
                    <a:pt x="2183239" y="83994"/>
                  </a:lnTo>
                  <a:cubicBezTo>
                    <a:pt x="2171010" y="80818"/>
                    <a:pt x="2163259" y="79261"/>
                    <a:pt x="2159956" y="79261"/>
                  </a:cubicBezTo>
                  <a:cubicBezTo>
                    <a:pt x="2153730" y="79261"/>
                    <a:pt x="2148457" y="82596"/>
                    <a:pt x="2144105" y="89330"/>
                  </a:cubicBezTo>
                  <a:cubicBezTo>
                    <a:pt x="2139722" y="96033"/>
                    <a:pt x="2137530" y="109024"/>
                    <a:pt x="2137530" y="128369"/>
                  </a:cubicBezTo>
                  <a:lnTo>
                    <a:pt x="2137530" y="135357"/>
                  </a:lnTo>
                  <a:lnTo>
                    <a:pt x="2137530" y="206574"/>
                  </a:lnTo>
                  <a:lnTo>
                    <a:pt x="2096808" y="206574"/>
                  </a:lnTo>
                  <a:lnTo>
                    <a:pt x="2096808" y="52229"/>
                  </a:lnTo>
                  <a:close/>
                  <a:moveTo>
                    <a:pt x="2341237" y="51975"/>
                  </a:moveTo>
                  <a:lnTo>
                    <a:pt x="2378497" y="51975"/>
                  </a:lnTo>
                  <a:lnTo>
                    <a:pt x="2378497" y="162135"/>
                  </a:lnTo>
                  <a:cubicBezTo>
                    <a:pt x="2378497" y="183830"/>
                    <a:pt x="2373478" y="199777"/>
                    <a:pt x="2363409" y="210036"/>
                  </a:cubicBezTo>
                  <a:cubicBezTo>
                    <a:pt x="2349782" y="223918"/>
                    <a:pt x="2329420" y="230874"/>
                    <a:pt x="2302262" y="230874"/>
                  </a:cubicBezTo>
                  <a:cubicBezTo>
                    <a:pt x="2287713" y="230874"/>
                    <a:pt x="2275420" y="229318"/>
                    <a:pt x="2265446" y="226173"/>
                  </a:cubicBezTo>
                  <a:cubicBezTo>
                    <a:pt x="2255472" y="223028"/>
                    <a:pt x="2247055" y="218391"/>
                    <a:pt x="2240257" y="212291"/>
                  </a:cubicBezTo>
                  <a:cubicBezTo>
                    <a:pt x="2233459" y="206129"/>
                    <a:pt x="2228440" y="198824"/>
                    <a:pt x="2225105" y="190183"/>
                  </a:cubicBezTo>
                  <a:lnTo>
                    <a:pt x="2266209" y="190183"/>
                  </a:lnTo>
                  <a:cubicBezTo>
                    <a:pt x="2269862" y="193646"/>
                    <a:pt x="2274594" y="196314"/>
                    <a:pt x="2280312" y="198124"/>
                  </a:cubicBezTo>
                  <a:cubicBezTo>
                    <a:pt x="2285998" y="199967"/>
                    <a:pt x="2292764" y="200856"/>
                    <a:pt x="2300515" y="200856"/>
                  </a:cubicBezTo>
                  <a:cubicBezTo>
                    <a:pt x="2310393" y="200856"/>
                    <a:pt x="2318398" y="199522"/>
                    <a:pt x="2324497" y="196918"/>
                  </a:cubicBezTo>
                  <a:cubicBezTo>
                    <a:pt x="2330659" y="194249"/>
                    <a:pt x="2334947" y="190819"/>
                    <a:pt x="2337489" y="186562"/>
                  </a:cubicBezTo>
                  <a:cubicBezTo>
                    <a:pt x="2339998" y="182369"/>
                    <a:pt x="2341237" y="175063"/>
                    <a:pt x="2341237" y="164644"/>
                  </a:cubicBezTo>
                  <a:cubicBezTo>
                    <a:pt x="2334852" y="170267"/>
                    <a:pt x="2328023" y="174301"/>
                    <a:pt x="2320749" y="176779"/>
                  </a:cubicBezTo>
                  <a:cubicBezTo>
                    <a:pt x="2313475" y="179288"/>
                    <a:pt x="2305279" y="180527"/>
                    <a:pt x="2296163" y="180527"/>
                  </a:cubicBezTo>
                  <a:cubicBezTo>
                    <a:pt x="2276373" y="180527"/>
                    <a:pt x="2259570" y="174301"/>
                    <a:pt x="2245784" y="161913"/>
                  </a:cubicBezTo>
                  <a:cubicBezTo>
                    <a:pt x="2232030" y="149524"/>
                    <a:pt x="2225105" y="133769"/>
                    <a:pt x="2225105" y="114742"/>
                  </a:cubicBezTo>
                  <a:cubicBezTo>
                    <a:pt x="2225105" y="94254"/>
                    <a:pt x="2232506" y="77768"/>
                    <a:pt x="2247277" y="65348"/>
                  </a:cubicBezTo>
                  <a:cubicBezTo>
                    <a:pt x="2260269" y="54262"/>
                    <a:pt x="2275992" y="48767"/>
                    <a:pt x="2294416" y="48767"/>
                  </a:cubicBezTo>
                  <a:cubicBezTo>
                    <a:pt x="2302961" y="48767"/>
                    <a:pt x="2311061" y="50101"/>
                    <a:pt x="2318716" y="52833"/>
                  </a:cubicBezTo>
                  <a:cubicBezTo>
                    <a:pt x="2326403" y="55565"/>
                    <a:pt x="2333899" y="59980"/>
                    <a:pt x="2341237" y="66110"/>
                  </a:cubicBezTo>
                  <a:lnTo>
                    <a:pt x="2341237" y="51975"/>
                  </a:lnTo>
                  <a:close/>
                  <a:moveTo>
                    <a:pt x="2299625" y="78530"/>
                  </a:moveTo>
                  <a:cubicBezTo>
                    <a:pt x="2287809" y="78530"/>
                    <a:pt x="2278120" y="81929"/>
                    <a:pt x="2270561" y="88695"/>
                  </a:cubicBezTo>
                  <a:cubicBezTo>
                    <a:pt x="2262969" y="95461"/>
                    <a:pt x="2259189" y="103974"/>
                    <a:pt x="2259189" y="114234"/>
                  </a:cubicBezTo>
                  <a:cubicBezTo>
                    <a:pt x="2259189" y="125002"/>
                    <a:pt x="2263064" y="133801"/>
                    <a:pt x="2270815" y="140694"/>
                  </a:cubicBezTo>
                  <a:cubicBezTo>
                    <a:pt x="2278629" y="147555"/>
                    <a:pt x="2288412" y="150985"/>
                    <a:pt x="2300229" y="150985"/>
                  </a:cubicBezTo>
                  <a:cubicBezTo>
                    <a:pt x="2311886" y="150985"/>
                    <a:pt x="2321416" y="147650"/>
                    <a:pt x="2328880" y="140916"/>
                  </a:cubicBezTo>
                  <a:cubicBezTo>
                    <a:pt x="2336377" y="134214"/>
                    <a:pt x="2340093" y="125415"/>
                    <a:pt x="2340093" y="114488"/>
                  </a:cubicBezTo>
                  <a:cubicBezTo>
                    <a:pt x="2340093" y="103910"/>
                    <a:pt x="2336377" y="95271"/>
                    <a:pt x="2328880" y="88568"/>
                  </a:cubicBezTo>
                  <a:cubicBezTo>
                    <a:pt x="2321416" y="81866"/>
                    <a:pt x="2311696" y="78530"/>
                    <a:pt x="2299625" y="78530"/>
                  </a:cubicBezTo>
                  <a:close/>
                  <a:moveTo>
                    <a:pt x="2408229" y="48957"/>
                  </a:moveTo>
                  <a:lnTo>
                    <a:pt x="2449015" y="48957"/>
                  </a:lnTo>
                  <a:lnTo>
                    <a:pt x="2490023" y="133134"/>
                  </a:lnTo>
                  <a:lnTo>
                    <a:pt x="2535415" y="48957"/>
                  </a:lnTo>
                  <a:lnTo>
                    <a:pt x="2576169" y="48957"/>
                  </a:lnTo>
                  <a:lnTo>
                    <a:pt x="2476904" y="231636"/>
                  </a:lnTo>
                  <a:lnTo>
                    <a:pt x="2435896" y="231636"/>
                  </a:lnTo>
                  <a:lnTo>
                    <a:pt x="2468455" y="172554"/>
                  </a:lnTo>
                  <a:lnTo>
                    <a:pt x="2408229" y="48957"/>
                  </a:lnTo>
                  <a:close/>
                </a:path>
              </a:pathLst>
            </a:custGeom>
            <a:solidFill>
              <a:srgbClr val="2F318B"/>
            </a:solidFill>
            <a:ln w="318" cap="flat">
              <a:noFill/>
              <a:prstDash val="solid"/>
              <a:miter/>
            </a:ln>
          </p:spPr>
          <p:txBody>
            <a:bodyPr rtlCol="0" anchor="ctr"/>
            <a:lstStyle/>
            <a:p>
              <a:endParaRPr lang="zh-CN" altLang="en-US">
                <a:cs typeface="+mn-ea"/>
                <a:sym typeface="+mn-lt"/>
              </a:endParaRPr>
            </a:p>
          </p:txBody>
        </p:sp>
      </p:grpSp>
      <p:sp>
        <p:nvSpPr>
          <p:cNvPr id="74" name="文本框 73"/>
          <p:cNvSpPr txBox="1"/>
          <p:nvPr/>
        </p:nvSpPr>
        <p:spPr>
          <a:xfrm>
            <a:off x="2021306" y="8745161"/>
            <a:ext cx="3151943" cy="369332"/>
          </a:xfrm>
          <a:prstGeom prst="rect">
            <a:avLst/>
          </a:prstGeom>
          <a:noFill/>
        </p:spPr>
        <p:txBody>
          <a:bodyPr wrap="square">
            <a:spAutoFit/>
          </a:bodyPr>
          <a:lstStyle/>
          <a:p>
            <a:r>
              <a:rPr lang="zh-CN" altLang="en-US" dirty="0"/>
              <a:t>南京核安核能科技有限公司</a:t>
            </a:r>
            <a:endParaRPr lang="zh-CN" altLang="en-US" dirty="0"/>
          </a:p>
        </p:txBody>
      </p:sp>
      <p:sp>
        <p:nvSpPr>
          <p:cNvPr id="79" name="文本框 78"/>
          <p:cNvSpPr txBox="1"/>
          <p:nvPr/>
        </p:nvSpPr>
        <p:spPr>
          <a:xfrm>
            <a:off x="1259205" y="2889885"/>
            <a:ext cx="5093335" cy="398780"/>
          </a:xfrm>
          <a:prstGeom prst="rect">
            <a:avLst/>
          </a:prstGeom>
          <a:gradFill>
            <a:gsLst>
              <a:gs pos="0">
                <a:srgbClr val="FF0000"/>
              </a:gs>
              <a:gs pos="100000">
                <a:srgbClr val="2020D0"/>
              </a:gs>
            </a:gsLst>
            <a:lin ang="10800000" scaled="0"/>
          </a:gradFill>
        </p:spPr>
        <p:txBody>
          <a:bodyPr wrap="square" rtlCol="0">
            <a:spAutoFit/>
          </a:bodyPr>
          <a:lstStyle/>
          <a:p>
            <a:pPr algn="dist"/>
            <a:r>
              <a:rPr lang="zh-CN" altLang="en-US" sz="2000" dirty="0">
                <a:solidFill>
                  <a:schemeClr val="bg1"/>
                </a:solidFill>
                <a:latin typeface="思源黑体 CN Light" panose="020B0300000000000000" pitchFamily="34" charset="-122"/>
                <a:ea typeface="思源黑体 CN Light" panose="020B0300000000000000" pitchFamily="34" charset="-122"/>
                <a:cs typeface="Noto Sans S Chinese Medium" panose="020B0600000000000000" charset="-122"/>
              </a:rPr>
              <a:t>简单、便捷、高性能床式全身计数系统</a:t>
            </a:r>
            <a:endParaRPr lang="zh-CN" altLang="en-US" sz="2000" dirty="0">
              <a:solidFill>
                <a:schemeClr val="bg1"/>
              </a:solidFill>
              <a:latin typeface="思源黑体 CN Light" panose="020B0300000000000000" pitchFamily="34" charset="-122"/>
              <a:ea typeface="思源黑体 CN Light" panose="020B0300000000000000" pitchFamily="34" charset="-122"/>
              <a:cs typeface="Noto Sans S Chinese Medium" panose="020B0600000000000000" charset="-122"/>
            </a:endParaRPr>
          </a:p>
        </p:txBody>
      </p:sp>
      <p:sp>
        <p:nvSpPr>
          <p:cNvPr id="70" name="文本框 69"/>
          <p:cNvSpPr txBox="1"/>
          <p:nvPr/>
        </p:nvSpPr>
        <p:spPr>
          <a:xfrm>
            <a:off x="2401581" y="1711752"/>
            <a:ext cx="4838701" cy="860425"/>
          </a:xfrm>
          <a:prstGeom prst="rect">
            <a:avLst/>
          </a:prstGeom>
          <a:noFill/>
        </p:spPr>
        <p:txBody>
          <a:bodyPr wrap="square">
            <a:spAutoFit/>
          </a:bodyPr>
          <a:p>
            <a:pPr algn="ctr">
              <a:lnSpc>
                <a:spcPts val="3000"/>
              </a:lnSpc>
            </a:pPr>
            <a:r>
              <a:rPr lang="en-US" altLang="zh-CN" sz="2800" kern="100" dirty="0">
                <a:solidFill>
                  <a:srgbClr val="2F318B"/>
                </a:solidFill>
                <a:latin typeface="等线" panose="02010600030101010101" pitchFamily="2" charset="-122"/>
                <a:cs typeface="Times New Roman" panose="02020603050405020304" pitchFamily="18" charset="0"/>
              </a:rPr>
              <a:t>BedSCAN</a:t>
            </a:r>
            <a:endParaRPr lang="en-US" altLang="zh-CN" sz="2800" kern="100" dirty="0">
              <a:solidFill>
                <a:srgbClr val="2F318B"/>
              </a:solidFill>
              <a:latin typeface="等线" panose="02010600030101010101" pitchFamily="2" charset="-122"/>
              <a:cs typeface="Times New Roman" panose="02020603050405020304" pitchFamily="18" charset="0"/>
            </a:endParaRPr>
          </a:p>
          <a:p>
            <a:pPr algn="ctr">
              <a:lnSpc>
                <a:spcPts val="3000"/>
              </a:lnSpc>
            </a:pPr>
            <a:r>
              <a:rPr lang="zh-CN" altLang="en-US" sz="2800" kern="100" dirty="0">
                <a:solidFill>
                  <a:srgbClr val="2F318B"/>
                </a:solidFill>
                <a:effectLst/>
                <a:latin typeface="等线" panose="02010600030101010101" pitchFamily="2" charset="-122"/>
                <a:cs typeface="Times New Roman" panose="02020603050405020304" pitchFamily="18" charset="0"/>
              </a:rPr>
              <a:t>床式全身计数系统</a:t>
            </a:r>
            <a:r>
              <a:rPr lang="en-US" altLang="zh-CN" sz="2800" kern="100" dirty="0">
                <a:solidFill>
                  <a:srgbClr val="2F318B"/>
                </a:solidFill>
                <a:effectLst/>
                <a:latin typeface="等线" panose="02010600030101010101" pitchFamily="2" charset="-122"/>
                <a:cs typeface="Times New Roman" panose="02020603050405020304" pitchFamily="18" charset="0"/>
              </a:rPr>
              <a:t> </a:t>
            </a:r>
            <a:endParaRPr lang="zh-CN" altLang="en-US" sz="2800" dirty="0">
              <a:solidFill>
                <a:srgbClr val="2F318B"/>
              </a:solidFill>
            </a:endParaRPr>
          </a:p>
        </p:txBody>
      </p:sp>
      <p:pic>
        <p:nvPicPr>
          <p:cNvPr id="5" name="图片 4"/>
          <p:cNvPicPr>
            <a:picLocks noChangeAspect="1" noChangeArrowheads="1"/>
          </p:cNvPicPr>
          <p:nvPr/>
        </p:nvPicPr>
        <p:blipFill>
          <a:blip r:embed="rId1" cstate="print">
            <a:extLst>
              <a:ext uri="{28A0092B-C50C-407E-A947-70E740481C1C}">
                <a14:useLocalDpi xmlns:a14="http://schemas.microsoft.com/office/drawing/2010/main" val="0"/>
              </a:ext>
            </a:extLst>
          </a:blip>
          <a:stretch>
            <a:fillRect/>
          </a:stretch>
        </p:blipFill>
        <p:spPr>
          <a:xfrm>
            <a:off x="1210945" y="3914140"/>
            <a:ext cx="5083175" cy="3841115"/>
          </a:xfrm>
          <a:prstGeom prst="rect">
            <a:avLst/>
          </a:prstGeom>
          <a:noFill/>
          <a:ln>
            <a:noFill/>
          </a:ln>
        </p:spPr>
      </p:pic>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79"/>
                                        </p:tgtEl>
                                        <p:attrNameLst>
                                          <p:attrName>style.visibility</p:attrName>
                                        </p:attrNameLst>
                                      </p:cBhvr>
                                      <p:to>
                                        <p:strVal val="visible"/>
                                      </p:to>
                                    </p:set>
                                    <p:anim calcmode="lin" valueType="num">
                                      <p:cBhvr additive="base">
                                        <p:cTn id="7" dur="500" fill="hold"/>
                                        <p:tgtEl>
                                          <p:spTgt spid="79"/>
                                        </p:tgtEl>
                                        <p:attrNameLst>
                                          <p:attrName>ppt_x</p:attrName>
                                        </p:attrNameLst>
                                      </p:cBhvr>
                                      <p:tavLst>
                                        <p:tav tm="0">
                                          <p:val>
                                            <p:strVal val="#ppt_x"/>
                                          </p:val>
                                        </p:tav>
                                        <p:tav tm="100000">
                                          <p:val>
                                            <p:strVal val="#ppt_x"/>
                                          </p:val>
                                        </p:tav>
                                      </p:tavLst>
                                    </p:anim>
                                    <p:anim calcmode="lin" valueType="num">
                                      <p:cBhvr additive="base">
                                        <p:cTn id="8" dur="500" fill="hold"/>
                                        <p:tgtEl>
                                          <p:spTgt spid="7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 grpId="0" bldLvl="0" animBg="1"/>
      <p:bldP spid="79" grpId="1"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 name="矩形 10"/>
          <p:cNvSpPr/>
          <p:nvPr/>
        </p:nvSpPr>
        <p:spPr>
          <a:xfrm>
            <a:off x="0" y="906153"/>
            <a:ext cx="6858000" cy="8509780"/>
          </a:xfrm>
          <a:prstGeom prst="rect">
            <a:avLst/>
          </a:prstGeom>
          <a:gradFill>
            <a:gsLst>
              <a:gs pos="0">
                <a:srgbClr val="4778F2"/>
              </a:gs>
              <a:gs pos="100000">
                <a:srgbClr val="414CDC"/>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2" name="矩形: 圆角 71"/>
          <p:cNvSpPr/>
          <p:nvPr/>
        </p:nvSpPr>
        <p:spPr>
          <a:xfrm>
            <a:off x="344776" y="993414"/>
            <a:ext cx="6216362" cy="8318132"/>
          </a:xfrm>
          <a:prstGeom prst="roundRect">
            <a:avLst>
              <a:gd name="adj" fmla="val 4043"/>
            </a:avLst>
          </a:prstGeom>
          <a:solidFill>
            <a:srgbClr val="FAFAFA"/>
          </a:solidFill>
          <a:ln>
            <a:solidFill>
              <a:srgbClr val="472ADA"/>
            </a:solidFill>
          </a:ln>
          <a:effectLst>
            <a:outerShdw blurRad="215900" algn="ctr" rotWithShape="0">
              <a:prstClr val="black">
                <a:alpha val="1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32" name="文本框 31"/>
          <p:cNvSpPr txBox="1"/>
          <p:nvPr/>
        </p:nvSpPr>
        <p:spPr>
          <a:xfrm>
            <a:off x="484990" y="1082346"/>
            <a:ext cx="5888020" cy="7847330"/>
          </a:xfrm>
          <a:prstGeom prst="rect">
            <a:avLst/>
          </a:prstGeom>
          <a:noFill/>
        </p:spPr>
        <p:txBody>
          <a:bodyPr wrap="square">
            <a:spAutoFit/>
          </a:bodyPr>
          <a:lstStyle/>
          <a:p>
            <a:pPr indent="304800" fontAlgn="base">
              <a:lnSpc>
                <a:spcPct val="150000"/>
              </a:lnSpc>
            </a:pPr>
            <a:r>
              <a:rPr lang="zh-CN" altLang="en-US" sz="1400" kern="0" dirty="0">
                <a:solidFill>
                  <a:srgbClr val="141414"/>
                </a:solidFill>
                <a:latin typeface="仿宋" panose="02010609060101010101" pitchFamily="49" charset="-122"/>
                <a:ea typeface="仿宋" panose="02010609060101010101" pitchFamily="49" charset="-122"/>
              </a:rPr>
              <a:t>核安核能设计的</a:t>
            </a:r>
            <a:r>
              <a:rPr lang="en-US" altLang="zh-CN" sz="1400" kern="0" dirty="0">
                <a:solidFill>
                  <a:srgbClr val="141414"/>
                </a:solidFill>
                <a:latin typeface="仿宋" panose="02010609060101010101" pitchFamily="49" charset="-122"/>
                <a:ea typeface="仿宋" panose="02010609060101010101" pitchFamily="49" charset="-122"/>
              </a:rPr>
              <a:t> BedSCAN</a:t>
            </a:r>
            <a:r>
              <a:rPr lang="zh-CN" altLang="en-US" sz="1400" kern="0" dirty="0">
                <a:solidFill>
                  <a:srgbClr val="141414"/>
                </a:solidFill>
                <a:latin typeface="仿宋" panose="02010609060101010101" pitchFamily="49" charset="-122"/>
                <a:ea typeface="仿宋" panose="02010609060101010101" pitchFamily="49" charset="-122"/>
              </a:rPr>
              <a:t>是一套完整的床式全身计数系统。这一系统能够在短短</a:t>
            </a:r>
            <a:r>
              <a:rPr lang="en-US" altLang="zh-CN" sz="1400" kern="0" dirty="0">
                <a:solidFill>
                  <a:srgbClr val="141414"/>
                </a:solidFill>
                <a:latin typeface="仿宋" panose="02010609060101010101" pitchFamily="49" charset="-122"/>
                <a:ea typeface="仿宋" panose="02010609060101010101" pitchFamily="49" charset="-122"/>
              </a:rPr>
              <a:t>5</a:t>
            </a:r>
            <a:r>
              <a:rPr lang="zh-CN" altLang="en-US" sz="1400" kern="0" dirty="0">
                <a:solidFill>
                  <a:srgbClr val="141414"/>
                </a:solidFill>
                <a:latin typeface="仿宋" panose="02010609060101010101" pitchFamily="49" charset="-122"/>
                <a:ea typeface="仿宋" panose="02010609060101010101" pitchFamily="49" charset="-122"/>
              </a:rPr>
              <a:t>到</a:t>
            </a:r>
            <a:r>
              <a:rPr lang="en-US" altLang="zh-CN" sz="1400" kern="0" dirty="0">
                <a:solidFill>
                  <a:srgbClr val="141414"/>
                </a:solidFill>
                <a:latin typeface="仿宋" panose="02010609060101010101" pitchFamily="49" charset="-122"/>
                <a:ea typeface="仿宋" panose="02010609060101010101" pitchFamily="49" charset="-122"/>
              </a:rPr>
              <a:t>8</a:t>
            </a:r>
            <a:r>
              <a:rPr lang="zh-CN" altLang="en-US" sz="1400" kern="0" dirty="0">
                <a:solidFill>
                  <a:srgbClr val="141414"/>
                </a:solidFill>
                <a:latin typeface="仿宋" panose="02010609060101010101" pitchFamily="49" charset="-122"/>
                <a:ea typeface="仿宋" panose="02010609060101010101" pitchFamily="49" charset="-122"/>
              </a:rPr>
              <a:t>分钟的计数时间内，定性和定量分析出人体内部的放射性。这套设备包括一台计算机、一个计算机控制的扫描机械、一个带准直的屏蔽体、信号处理电子学设备、多类型探测器以及核安核能专业设计的</a:t>
            </a:r>
            <a:r>
              <a:rPr lang="en-US" altLang="zh-CN" sz="1400" kern="0" dirty="0">
                <a:solidFill>
                  <a:srgbClr val="141414"/>
                </a:solidFill>
                <a:latin typeface="仿宋" panose="02010609060101010101" pitchFamily="49" charset="-122"/>
                <a:ea typeface="仿宋" panose="02010609060101010101" pitchFamily="49" charset="-122"/>
              </a:rPr>
              <a:t>SpectroMate-WBC</a:t>
            </a:r>
            <a:r>
              <a:rPr lang="zh-CN" altLang="en-US" sz="1400" kern="0" dirty="0">
                <a:solidFill>
                  <a:srgbClr val="141414"/>
                </a:solidFill>
                <a:latin typeface="仿宋" panose="02010609060101010101" pitchFamily="49" charset="-122"/>
                <a:ea typeface="仿宋" panose="02010609060101010101" pitchFamily="49" charset="-122"/>
              </a:rPr>
              <a:t>计数软件。该设备在工厂集成测试后发往用户现场并现场安装和培训。一旦系统安装完毕，即可立即投入使用。</a:t>
            </a:r>
            <a:r>
              <a:rPr lang="en-US" altLang="zh-CN" sz="1400" kern="0" dirty="0">
                <a:solidFill>
                  <a:srgbClr val="141414"/>
                </a:solidFill>
                <a:latin typeface="仿宋" panose="02010609060101010101" pitchFamily="49" charset="-122"/>
                <a:ea typeface="仿宋" panose="02010609060101010101" pitchFamily="49" charset="-122"/>
              </a:rPr>
              <a:t> </a:t>
            </a:r>
            <a:endParaRPr lang="en-US" altLang="zh-CN" sz="1400" kern="0" dirty="0">
              <a:solidFill>
                <a:srgbClr val="141414"/>
              </a:solidFill>
              <a:latin typeface="仿宋" panose="02010609060101010101" pitchFamily="49" charset="-122"/>
              <a:ea typeface="仿宋" panose="02010609060101010101" pitchFamily="49" charset="-122"/>
            </a:endParaRPr>
          </a:p>
          <a:p>
            <a:pPr indent="304800" fontAlgn="base">
              <a:lnSpc>
                <a:spcPct val="150000"/>
              </a:lnSpc>
            </a:pPr>
            <a:r>
              <a:rPr lang="zh-CN" altLang="en-US" sz="1400" kern="0" dirty="0">
                <a:solidFill>
                  <a:srgbClr val="141414"/>
                </a:solidFill>
                <a:latin typeface="仿宋" panose="02010609060101010101" pitchFamily="49" charset="-122"/>
                <a:ea typeface="仿宋" panose="02010609060101010101" pitchFamily="49" charset="-122"/>
              </a:rPr>
              <a:t>待被测者直接平躺在测量床上，系统开始计数。系统自动移到起始位置，并移动人体，使之通过探测器扫描，接着回到原来位置，让被测者方便地离开。在这一段时间中，</a:t>
            </a:r>
            <a:r>
              <a:rPr lang="en-US" altLang="zh-CN" sz="1400" kern="0" dirty="0">
                <a:solidFill>
                  <a:srgbClr val="141414"/>
                </a:solidFill>
                <a:latin typeface="仿宋" panose="02010609060101010101" pitchFamily="49" charset="-122"/>
                <a:ea typeface="仿宋" panose="02010609060101010101" pitchFamily="49" charset="-122"/>
              </a:rPr>
              <a:t>SpectroMate-WBC</a:t>
            </a:r>
            <a:r>
              <a:rPr lang="zh-CN" altLang="en-US" sz="1400" kern="0" dirty="0">
                <a:solidFill>
                  <a:srgbClr val="141414"/>
                </a:solidFill>
                <a:latin typeface="仿宋" panose="02010609060101010101" pitchFamily="49" charset="-122"/>
                <a:ea typeface="仿宋" panose="02010609060101010101" pitchFamily="49" charset="-122"/>
              </a:rPr>
              <a:t>软件收集和显示能谱和感兴趣核素活度曲线。能谱告诉我们沾污的内容，活度曲线告诉我们污染所在的位置。</a:t>
            </a:r>
            <a:r>
              <a:rPr lang="en-US" altLang="zh-CN" sz="1400" kern="0" dirty="0">
                <a:solidFill>
                  <a:srgbClr val="141414"/>
                </a:solidFill>
                <a:latin typeface="仿宋" panose="02010609060101010101" pitchFamily="49" charset="-122"/>
                <a:ea typeface="仿宋" panose="02010609060101010101" pitchFamily="49" charset="-122"/>
              </a:rPr>
              <a:t>  </a:t>
            </a:r>
            <a:endParaRPr lang="en-US" altLang="zh-CN" sz="1400" kern="0" dirty="0">
              <a:solidFill>
                <a:srgbClr val="141414"/>
              </a:solidFill>
              <a:latin typeface="仿宋" panose="02010609060101010101" pitchFamily="49" charset="-122"/>
              <a:ea typeface="仿宋" panose="02010609060101010101" pitchFamily="49" charset="-122"/>
            </a:endParaRPr>
          </a:p>
          <a:p>
            <a:pPr indent="304800" fontAlgn="base">
              <a:lnSpc>
                <a:spcPct val="150000"/>
              </a:lnSpc>
            </a:pPr>
            <a:r>
              <a:rPr lang="zh-CN" altLang="en-US" sz="1400" kern="0" dirty="0">
                <a:solidFill>
                  <a:srgbClr val="141414"/>
                </a:solidFill>
                <a:latin typeface="仿宋" panose="02010609060101010101" pitchFamily="49" charset="-122"/>
                <a:ea typeface="仿宋" panose="02010609060101010101" pitchFamily="49" charset="-122"/>
              </a:rPr>
              <a:t>在扫描结束后，系统自动存储能谱数据和人员信息数据、分析能谱并打印结果。系统可设置选择把分析结果直接显示和（或）打印机打印。所有数据存储在数据库中、供未来评估使用。</a:t>
            </a:r>
            <a:r>
              <a:rPr lang="en-US" altLang="zh-CN" sz="1400" kern="0" dirty="0">
                <a:solidFill>
                  <a:srgbClr val="141414"/>
                </a:solidFill>
                <a:latin typeface="仿宋" panose="02010609060101010101" pitchFamily="49" charset="-122"/>
                <a:ea typeface="仿宋" panose="02010609060101010101" pitchFamily="49" charset="-122"/>
              </a:rPr>
              <a:t> </a:t>
            </a:r>
            <a:endParaRPr lang="en-US" altLang="zh-CN" sz="1400" kern="0" dirty="0">
              <a:solidFill>
                <a:srgbClr val="141414"/>
              </a:solidFill>
              <a:latin typeface="仿宋" panose="02010609060101010101" pitchFamily="49" charset="-122"/>
              <a:ea typeface="仿宋" panose="02010609060101010101" pitchFamily="49" charset="-122"/>
            </a:endParaRPr>
          </a:p>
          <a:p>
            <a:pPr indent="304800" fontAlgn="base">
              <a:lnSpc>
                <a:spcPct val="150000"/>
              </a:lnSpc>
            </a:pPr>
            <a:r>
              <a:rPr lang="zh-CN" altLang="en-US" sz="1400" kern="0" dirty="0">
                <a:solidFill>
                  <a:srgbClr val="141414"/>
                </a:solidFill>
                <a:latin typeface="仿宋" panose="02010609060101010101" pitchFamily="49" charset="-122"/>
                <a:ea typeface="仿宋" panose="02010609060101010101" pitchFamily="49" charset="-122"/>
              </a:rPr>
              <a:t>核安核能通过精选全球供应链来提供优良产品，公司</a:t>
            </a:r>
            <a:r>
              <a:rPr lang="en-US" altLang="zh-CN" sz="1400" kern="0" dirty="0">
                <a:solidFill>
                  <a:srgbClr val="141414"/>
                </a:solidFill>
                <a:latin typeface="仿宋" panose="02010609060101010101" pitchFamily="49" charset="-122"/>
                <a:ea typeface="仿宋" panose="02010609060101010101" pitchFamily="49" charset="-122"/>
              </a:rPr>
              <a:t>ISO9001</a:t>
            </a:r>
            <a:r>
              <a:rPr lang="zh-CN" altLang="en-US" sz="1400" kern="0" dirty="0">
                <a:solidFill>
                  <a:srgbClr val="141414"/>
                </a:solidFill>
                <a:latin typeface="仿宋" panose="02010609060101010101" pitchFamily="49" charset="-122"/>
                <a:ea typeface="仿宋" panose="02010609060101010101" pitchFamily="49" charset="-122"/>
              </a:rPr>
              <a:t>质量保证纲要和刻度程序确保用户系统提供精确和可在司法诉讼中使用的结果。每个系统使用</a:t>
            </a:r>
            <a:r>
              <a:rPr lang="en-US" altLang="zh-CN" sz="1400" kern="0" dirty="0">
                <a:solidFill>
                  <a:srgbClr val="141414"/>
                </a:solidFill>
                <a:latin typeface="仿宋" panose="02010609060101010101" pitchFamily="49" charset="-122"/>
                <a:ea typeface="仿宋" panose="02010609060101010101" pitchFamily="49" charset="-122"/>
              </a:rPr>
              <a:t>NIST-</a:t>
            </a:r>
            <a:r>
              <a:rPr lang="zh-CN" altLang="en-US" sz="1400" kern="0" dirty="0">
                <a:solidFill>
                  <a:srgbClr val="141414"/>
                </a:solidFill>
                <a:latin typeface="仿宋" panose="02010609060101010101" pitchFamily="49" charset="-122"/>
                <a:ea typeface="仿宋" panose="02010609060101010101" pitchFamily="49" charset="-122"/>
              </a:rPr>
              <a:t>可追踪源和核安核能转移体模进行刻度、以满足</a:t>
            </a:r>
            <a:r>
              <a:rPr lang="en-US" altLang="zh-CN" sz="1400" kern="0" dirty="0">
                <a:solidFill>
                  <a:srgbClr val="141414"/>
                </a:solidFill>
                <a:latin typeface="仿宋" panose="02010609060101010101" pitchFamily="49" charset="-122"/>
                <a:ea typeface="仿宋" panose="02010609060101010101" pitchFamily="49" charset="-122"/>
              </a:rPr>
              <a:t>ANSI N13.30</a:t>
            </a:r>
            <a:r>
              <a:rPr lang="zh-CN" altLang="en-US" sz="1400" kern="0" dirty="0">
                <a:solidFill>
                  <a:srgbClr val="141414"/>
                </a:solidFill>
                <a:latin typeface="仿宋" panose="02010609060101010101" pitchFamily="49" charset="-122"/>
                <a:ea typeface="仿宋" panose="02010609060101010101" pitchFamily="49" charset="-122"/>
              </a:rPr>
              <a:t>国际标准中放射性分析性能标准的要求。在医院和相关研究单位的测量应用中，由于患者的条件或者计数时间的长度，人们希望被测者或患者以平躺的方式、而不是站立方式进行测量。所以</a:t>
            </a:r>
            <a:r>
              <a:rPr lang="en-US" altLang="zh-CN" sz="1400" kern="0" dirty="0">
                <a:solidFill>
                  <a:srgbClr val="141414"/>
                </a:solidFill>
                <a:latin typeface="仿宋" panose="02010609060101010101" pitchFamily="49" charset="-122"/>
                <a:ea typeface="仿宋" panose="02010609060101010101" pitchFamily="49" charset="-122"/>
              </a:rPr>
              <a:t>BedSCAN </a:t>
            </a:r>
            <a:r>
              <a:rPr lang="zh-CN" altLang="en-US" sz="1400" kern="0" dirty="0">
                <a:solidFill>
                  <a:srgbClr val="141414"/>
                </a:solidFill>
                <a:latin typeface="仿宋" panose="02010609060101010101" pitchFamily="49" charset="-122"/>
                <a:ea typeface="仿宋" panose="02010609060101010101" pitchFamily="49" charset="-122"/>
              </a:rPr>
              <a:t>床式全身计数系统是医院和研究单位理想的选择。</a:t>
            </a:r>
            <a:r>
              <a:rPr lang="en-US" altLang="zh-CN" sz="1400" kern="0" dirty="0">
                <a:solidFill>
                  <a:srgbClr val="141414"/>
                </a:solidFill>
                <a:latin typeface="仿宋" panose="02010609060101010101" pitchFamily="49" charset="-122"/>
                <a:ea typeface="仿宋" panose="02010609060101010101" pitchFamily="49" charset="-122"/>
              </a:rPr>
              <a:t>BedSCAN</a:t>
            </a:r>
            <a:r>
              <a:rPr lang="zh-CN" altLang="en-US" sz="1400" kern="0" dirty="0">
                <a:solidFill>
                  <a:srgbClr val="141414"/>
                </a:solidFill>
                <a:latin typeface="仿宋" panose="02010609060101010101" pitchFamily="49" charset="-122"/>
                <a:ea typeface="仿宋" panose="02010609060101010101" pitchFamily="49" charset="-122"/>
              </a:rPr>
              <a:t>床长达</a:t>
            </a:r>
            <a:r>
              <a:rPr lang="en-US" altLang="zh-CN" sz="1400" kern="0" dirty="0">
                <a:solidFill>
                  <a:srgbClr val="141414"/>
                </a:solidFill>
                <a:latin typeface="仿宋" panose="02010609060101010101" pitchFamily="49" charset="-122"/>
                <a:ea typeface="仿宋" panose="02010609060101010101" pitchFamily="49" charset="-122"/>
              </a:rPr>
              <a:t>2m</a:t>
            </a:r>
            <a:r>
              <a:rPr lang="zh-CN" altLang="en-US" sz="1400" kern="0" dirty="0">
                <a:solidFill>
                  <a:srgbClr val="141414"/>
                </a:solidFill>
                <a:latin typeface="仿宋" panose="02010609060101010101" pitchFamily="49" charset="-122"/>
                <a:ea typeface="仿宋" panose="02010609060101010101" pitchFamily="49" charset="-122"/>
              </a:rPr>
              <a:t>，其扫描范围</a:t>
            </a:r>
            <a:r>
              <a:rPr lang="en-US" altLang="zh-CN" sz="1400" kern="0" dirty="0">
                <a:solidFill>
                  <a:srgbClr val="141414"/>
                </a:solidFill>
                <a:latin typeface="仿宋" panose="02010609060101010101" pitchFamily="49" charset="-122"/>
                <a:ea typeface="仿宋" panose="02010609060101010101" pitchFamily="49" charset="-122"/>
              </a:rPr>
              <a:t>“</a:t>
            </a:r>
            <a:r>
              <a:rPr lang="zh-CN" altLang="en-US" sz="1400" kern="0" dirty="0">
                <a:solidFill>
                  <a:srgbClr val="141414"/>
                </a:solidFill>
                <a:latin typeface="仿宋" panose="02010609060101010101" pitchFamily="49" charset="-122"/>
                <a:ea typeface="仿宋" panose="02010609060101010101" pitchFamily="49" charset="-122"/>
              </a:rPr>
              <a:t>大于</a:t>
            </a:r>
            <a:r>
              <a:rPr lang="en-US" altLang="zh-CN" sz="1400" kern="0" dirty="0">
                <a:solidFill>
                  <a:srgbClr val="141414"/>
                </a:solidFill>
                <a:latin typeface="仿宋" panose="02010609060101010101" pitchFamily="49" charset="-122"/>
                <a:ea typeface="仿宋" panose="02010609060101010101" pitchFamily="49" charset="-122"/>
              </a:rPr>
              <a:t>”</a:t>
            </a:r>
            <a:r>
              <a:rPr lang="zh-CN" altLang="en-US" sz="1400" kern="0" dirty="0">
                <a:solidFill>
                  <a:srgbClr val="141414"/>
                </a:solidFill>
                <a:latin typeface="仿宋" panose="02010609060101010101" pitchFamily="49" charset="-122"/>
                <a:ea typeface="仿宋" panose="02010609060101010101" pitchFamily="49" charset="-122"/>
              </a:rPr>
              <a:t>体内放射性预期的</a:t>
            </a:r>
            <a:r>
              <a:rPr lang="en-US" altLang="zh-CN" sz="1400" kern="0" dirty="0">
                <a:solidFill>
                  <a:srgbClr val="141414"/>
                </a:solidFill>
                <a:latin typeface="仿宋" panose="02010609060101010101" pitchFamily="49" charset="-122"/>
                <a:ea typeface="仿宋" panose="02010609060101010101" pitchFamily="49" charset="-122"/>
              </a:rPr>
              <a:t>“</a:t>
            </a:r>
            <a:r>
              <a:rPr lang="zh-CN" altLang="en-US" sz="1400" kern="0" dirty="0">
                <a:solidFill>
                  <a:srgbClr val="141414"/>
                </a:solidFill>
                <a:latin typeface="仿宋" panose="02010609060101010101" pitchFamily="49" charset="-122"/>
                <a:ea typeface="仿宋" panose="02010609060101010101" pitchFamily="49" charset="-122"/>
              </a:rPr>
              <a:t>位置</a:t>
            </a:r>
            <a:r>
              <a:rPr lang="en-US" altLang="zh-CN" sz="1400" kern="0" dirty="0">
                <a:solidFill>
                  <a:srgbClr val="141414"/>
                </a:solidFill>
                <a:latin typeface="仿宋" panose="02010609060101010101" pitchFamily="49" charset="-122"/>
                <a:ea typeface="仿宋" panose="02010609060101010101" pitchFamily="49" charset="-122"/>
              </a:rPr>
              <a:t>”</a:t>
            </a:r>
            <a:r>
              <a:rPr lang="zh-CN" altLang="en-US" sz="1400" kern="0" dirty="0">
                <a:solidFill>
                  <a:srgbClr val="141414"/>
                </a:solidFill>
                <a:latin typeface="仿宋" panose="02010609060101010101" pitchFamily="49" charset="-122"/>
                <a:ea typeface="仿宋" panose="02010609060101010101" pitchFamily="49" charset="-122"/>
              </a:rPr>
              <a:t>，这样便可以通过移动来减小由于在扫描计数过程中，探测放射性尺寸或位置造成的活性结果偏差，增加系统测量的精确度。</a:t>
            </a:r>
            <a:r>
              <a:rPr lang="en-US" altLang="zh-CN" sz="1400" kern="0" dirty="0">
                <a:solidFill>
                  <a:srgbClr val="141414"/>
                </a:solidFill>
                <a:latin typeface="仿宋" panose="02010609060101010101" pitchFamily="49" charset="-122"/>
                <a:ea typeface="仿宋" panose="02010609060101010101" pitchFamily="49" charset="-122"/>
              </a:rPr>
              <a:t> </a:t>
            </a:r>
            <a:endParaRPr lang="en-US" altLang="zh-CN" sz="1400" kern="0" dirty="0">
              <a:solidFill>
                <a:srgbClr val="141414"/>
              </a:solidFill>
              <a:latin typeface="仿宋" panose="02010609060101010101" pitchFamily="49" charset="-122"/>
              <a:ea typeface="仿宋" panose="02010609060101010101" pitchFamily="49" charset="-122"/>
            </a:endParaRPr>
          </a:p>
        </p:txBody>
      </p:sp>
      <p:sp>
        <p:nvSpPr>
          <p:cNvPr id="3" name="矩形 2"/>
          <p:cNvSpPr/>
          <p:nvPr/>
        </p:nvSpPr>
        <p:spPr>
          <a:xfrm>
            <a:off x="0" y="9390559"/>
            <a:ext cx="6858000" cy="2796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grpSp>
        <p:nvGrpSpPr>
          <p:cNvPr id="22" name="组合 21"/>
          <p:cNvGrpSpPr/>
          <p:nvPr/>
        </p:nvGrpSpPr>
        <p:grpSpPr>
          <a:xfrm>
            <a:off x="-824822" y="194809"/>
            <a:ext cx="4159885" cy="240933"/>
            <a:chOff x="2824529" y="397475"/>
            <a:chExt cx="5434173" cy="314738"/>
          </a:xfrm>
        </p:grpSpPr>
        <p:sp>
          <p:nvSpPr>
            <p:cNvPr id="23" name="椭圆 22"/>
            <p:cNvSpPr/>
            <p:nvPr/>
          </p:nvSpPr>
          <p:spPr>
            <a:xfrm>
              <a:off x="2824529" y="481295"/>
              <a:ext cx="81023" cy="81023"/>
            </a:xfrm>
            <a:prstGeom prst="ellipse">
              <a:avLst/>
            </a:prstGeom>
            <a:noFill/>
            <a:ln w="3175">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cxnSp>
          <p:nvCxnSpPr>
            <p:cNvPr id="24" name="直接连接符 23"/>
            <p:cNvCxnSpPr>
              <a:stCxn id="23" idx="6"/>
            </p:cNvCxnSpPr>
            <p:nvPr/>
          </p:nvCxnSpPr>
          <p:spPr>
            <a:xfrm flipV="1">
              <a:off x="2905552" y="521806"/>
              <a:ext cx="997556" cy="1"/>
            </a:xfrm>
            <a:prstGeom prst="line">
              <a:avLst/>
            </a:prstGeom>
            <a:ln w="12700">
              <a:solidFill>
                <a:srgbClr val="2F318B"/>
              </a:solidFill>
            </a:ln>
          </p:spPr>
          <p:style>
            <a:lnRef idx="1">
              <a:schemeClr val="accent1"/>
            </a:lnRef>
            <a:fillRef idx="0">
              <a:schemeClr val="accent1"/>
            </a:fillRef>
            <a:effectRef idx="0">
              <a:schemeClr val="accent1"/>
            </a:effectRef>
            <a:fontRef idx="minor">
              <a:schemeClr val="tx1"/>
            </a:fontRef>
          </p:style>
        </p:cxnSp>
        <p:sp>
          <p:nvSpPr>
            <p:cNvPr id="26" name="任意多边形: 形状 25"/>
            <p:cNvSpPr/>
            <p:nvPr/>
          </p:nvSpPr>
          <p:spPr>
            <a:xfrm>
              <a:off x="3903108" y="397475"/>
              <a:ext cx="2738120" cy="157480"/>
            </a:xfrm>
            <a:custGeom>
              <a:avLst/>
              <a:gdLst>
                <a:gd name="connsiteX0" fmla="*/ 0 w 2738120"/>
                <a:gd name="connsiteY0" fmla="*/ 121920 h 167640"/>
                <a:gd name="connsiteX1" fmla="*/ 121920 w 2738120"/>
                <a:gd name="connsiteY1" fmla="*/ 0 h 167640"/>
                <a:gd name="connsiteX2" fmla="*/ 1818640 w 2738120"/>
                <a:gd name="connsiteY2" fmla="*/ 0 h 167640"/>
                <a:gd name="connsiteX3" fmla="*/ 1976120 w 2738120"/>
                <a:gd name="connsiteY3" fmla="*/ 157480 h 167640"/>
                <a:gd name="connsiteX4" fmla="*/ 2067560 w 2738120"/>
                <a:gd name="connsiteY4" fmla="*/ 157480 h 167640"/>
                <a:gd name="connsiteX5" fmla="*/ 2738120 w 2738120"/>
                <a:gd name="connsiteY5" fmla="*/ 157480 h 167640"/>
                <a:gd name="connsiteX6" fmla="*/ 2738120 w 2738120"/>
                <a:gd name="connsiteY6" fmla="*/ 167640 h 167640"/>
                <a:gd name="connsiteX0-1" fmla="*/ 0 w 2738120"/>
                <a:gd name="connsiteY0-2" fmla="*/ 121920 h 157480"/>
                <a:gd name="connsiteX1-3" fmla="*/ 121920 w 2738120"/>
                <a:gd name="connsiteY1-4" fmla="*/ 0 h 157480"/>
                <a:gd name="connsiteX2-5" fmla="*/ 1818640 w 2738120"/>
                <a:gd name="connsiteY2-6" fmla="*/ 0 h 157480"/>
                <a:gd name="connsiteX3-7" fmla="*/ 1976120 w 2738120"/>
                <a:gd name="connsiteY3-8" fmla="*/ 157480 h 157480"/>
                <a:gd name="connsiteX4-9" fmla="*/ 2067560 w 2738120"/>
                <a:gd name="connsiteY4-10" fmla="*/ 157480 h 157480"/>
                <a:gd name="connsiteX5-11" fmla="*/ 2738120 w 2738120"/>
                <a:gd name="connsiteY5-12" fmla="*/ 157480 h 157480"/>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Lst>
              <a:rect l="l" t="t" r="r" b="b"/>
              <a:pathLst>
                <a:path w="2738120" h="157480">
                  <a:moveTo>
                    <a:pt x="0" y="121920"/>
                  </a:moveTo>
                  <a:lnTo>
                    <a:pt x="121920" y="0"/>
                  </a:lnTo>
                  <a:lnTo>
                    <a:pt x="1818640" y="0"/>
                  </a:lnTo>
                  <a:lnTo>
                    <a:pt x="1976120" y="157480"/>
                  </a:lnTo>
                  <a:lnTo>
                    <a:pt x="2067560" y="157480"/>
                  </a:lnTo>
                  <a:lnTo>
                    <a:pt x="2738120" y="157480"/>
                  </a:lnTo>
                </a:path>
              </a:pathLst>
            </a:custGeom>
            <a:noFill/>
            <a:ln w="12700">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cxnSp>
          <p:nvCxnSpPr>
            <p:cNvPr id="27" name="直接连接符 26"/>
            <p:cNvCxnSpPr/>
            <p:nvPr/>
          </p:nvCxnSpPr>
          <p:spPr>
            <a:xfrm>
              <a:off x="6661668" y="513894"/>
              <a:ext cx="63500" cy="63500"/>
            </a:xfrm>
            <a:prstGeom prst="line">
              <a:avLst/>
            </a:prstGeom>
            <a:ln w="12700">
              <a:solidFill>
                <a:srgbClr val="2F318B"/>
              </a:solidFill>
            </a:ln>
          </p:spPr>
          <p:style>
            <a:lnRef idx="1">
              <a:schemeClr val="accent1"/>
            </a:lnRef>
            <a:fillRef idx="0">
              <a:schemeClr val="accent1"/>
            </a:fillRef>
            <a:effectRef idx="0">
              <a:schemeClr val="accent1"/>
            </a:effectRef>
            <a:fontRef idx="minor">
              <a:schemeClr val="tx1"/>
            </a:fontRef>
          </p:style>
        </p:cxnSp>
        <p:cxnSp>
          <p:nvCxnSpPr>
            <p:cNvPr id="28" name="直接连接符 27"/>
            <p:cNvCxnSpPr/>
            <p:nvPr/>
          </p:nvCxnSpPr>
          <p:spPr>
            <a:xfrm>
              <a:off x="6749418" y="513894"/>
              <a:ext cx="63500" cy="63500"/>
            </a:xfrm>
            <a:prstGeom prst="line">
              <a:avLst/>
            </a:prstGeom>
            <a:ln w="12700">
              <a:solidFill>
                <a:srgbClr val="2F318B"/>
              </a:solidFill>
            </a:ln>
          </p:spPr>
          <p:style>
            <a:lnRef idx="1">
              <a:schemeClr val="accent1"/>
            </a:lnRef>
            <a:fillRef idx="0">
              <a:schemeClr val="accent1"/>
            </a:fillRef>
            <a:effectRef idx="0">
              <a:schemeClr val="accent1"/>
            </a:effectRef>
            <a:fontRef idx="minor">
              <a:schemeClr val="tx1"/>
            </a:fontRef>
          </p:style>
        </p:cxnSp>
        <p:cxnSp>
          <p:nvCxnSpPr>
            <p:cNvPr id="29" name="直接连接符 28"/>
            <p:cNvCxnSpPr/>
            <p:nvPr/>
          </p:nvCxnSpPr>
          <p:spPr>
            <a:xfrm>
              <a:off x="6837168" y="513894"/>
              <a:ext cx="63500" cy="63500"/>
            </a:xfrm>
            <a:prstGeom prst="line">
              <a:avLst/>
            </a:prstGeom>
            <a:ln w="12700">
              <a:solidFill>
                <a:srgbClr val="2F318B"/>
              </a:solidFill>
            </a:ln>
          </p:spPr>
          <p:style>
            <a:lnRef idx="1">
              <a:schemeClr val="accent1"/>
            </a:lnRef>
            <a:fillRef idx="0">
              <a:schemeClr val="accent1"/>
            </a:fillRef>
            <a:effectRef idx="0">
              <a:schemeClr val="accent1"/>
            </a:effectRef>
            <a:fontRef idx="minor">
              <a:schemeClr val="tx1"/>
            </a:fontRef>
          </p:style>
        </p:cxnSp>
        <p:sp>
          <p:nvSpPr>
            <p:cNvPr id="31" name="任意多边形: 形状 30"/>
            <p:cNvSpPr/>
            <p:nvPr/>
          </p:nvSpPr>
          <p:spPr>
            <a:xfrm>
              <a:off x="6967180" y="480695"/>
              <a:ext cx="1224915" cy="150495"/>
            </a:xfrm>
            <a:custGeom>
              <a:avLst/>
              <a:gdLst>
                <a:gd name="connsiteX0" fmla="*/ 0 w 1224915"/>
                <a:gd name="connsiteY0" fmla="*/ 74295 h 150495"/>
                <a:gd name="connsiteX1" fmla="*/ 786765 w 1224915"/>
                <a:gd name="connsiteY1" fmla="*/ 74295 h 150495"/>
                <a:gd name="connsiteX2" fmla="*/ 861060 w 1224915"/>
                <a:gd name="connsiteY2" fmla="*/ 0 h 150495"/>
                <a:gd name="connsiteX3" fmla="*/ 1074420 w 1224915"/>
                <a:gd name="connsiteY3" fmla="*/ 0 h 150495"/>
                <a:gd name="connsiteX4" fmla="*/ 1224915 w 1224915"/>
                <a:gd name="connsiteY4" fmla="*/ 150495 h 1504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24915" h="150495">
                  <a:moveTo>
                    <a:pt x="0" y="74295"/>
                  </a:moveTo>
                  <a:lnTo>
                    <a:pt x="786765" y="74295"/>
                  </a:lnTo>
                  <a:lnTo>
                    <a:pt x="861060" y="0"/>
                  </a:lnTo>
                  <a:lnTo>
                    <a:pt x="1074420" y="0"/>
                  </a:lnTo>
                  <a:lnTo>
                    <a:pt x="1224915" y="150495"/>
                  </a:lnTo>
                </a:path>
              </a:pathLst>
            </a:custGeom>
            <a:noFill/>
            <a:ln w="12700">
              <a:solidFill>
                <a:srgbClr val="2F318B"/>
              </a:solidFill>
              <a:tailEnd type="none"/>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sp>
          <p:nvSpPr>
            <p:cNvPr id="34" name="椭圆 33"/>
            <p:cNvSpPr/>
            <p:nvPr/>
          </p:nvSpPr>
          <p:spPr>
            <a:xfrm>
              <a:off x="8177679" y="631190"/>
              <a:ext cx="81023" cy="81023"/>
            </a:xfrm>
            <a:prstGeom prst="ellipse">
              <a:avLst/>
            </a:prstGeom>
            <a:noFill/>
            <a:ln w="3175">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grpSp>
          <p:nvGrpSpPr>
            <p:cNvPr id="39" name="组合 38"/>
            <p:cNvGrpSpPr/>
            <p:nvPr/>
          </p:nvGrpSpPr>
          <p:grpSpPr>
            <a:xfrm>
              <a:off x="2829323" y="485774"/>
              <a:ext cx="71755" cy="71755"/>
              <a:chOff x="6902450" y="3074034"/>
              <a:chExt cx="71755" cy="71755"/>
            </a:xfrm>
          </p:grpSpPr>
          <p:sp>
            <p:nvSpPr>
              <p:cNvPr id="43" name="椭圆 42"/>
              <p:cNvSpPr/>
              <p:nvPr/>
            </p:nvSpPr>
            <p:spPr>
              <a:xfrm>
                <a:off x="6902450" y="3074034"/>
                <a:ext cx="71755" cy="71755"/>
              </a:xfrm>
              <a:prstGeom prst="ellipse">
                <a:avLst/>
              </a:prstGeom>
              <a:solidFill>
                <a:srgbClr val="49FFFD">
                  <a:alpha val="65000"/>
                </a:srgbClr>
              </a:solidFill>
              <a:ln>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sp>
            <p:nvSpPr>
              <p:cNvPr id="44" name="椭圆 43"/>
              <p:cNvSpPr/>
              <p:nvPr/>
            </p:nvSpPr>
            <p:spPr>
              <a:xfrm>
                <a:off x="6915468" y="3087052"/>
                <a:ext cx="45719" cy="45719"/>
              </a:xfrm>
              <a:prstGeom prst="ellipse">
                <a:avLst/>
              </a:prstGeom>
              <a:solidFill>
                <a:schemeClr val="bg1"/>
              </a:solidFill>
              <a:ln>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grpSp>
        <p:grpSp>
          <p:nvGrpSpPr>
            <p:cNvPr id="40" name="组合 39"/>
            <p:cNvGrpSpPr/>
            <p:nvPr/>
          </p:nvGrpSpPr>
          <p:grpSpPr>
            <a:xfrm>
              <a:off x="8182542" y="634798"/>
              <a:ext cx="71755" cy="71755"/>
              <a:chOff x="6902450" y="3074034"/>
              <a:chExt cx="71755" cy="71755"/>
            </a:xfrm>
          </p:grpSpPr>
          <p:sp>
            <p:nvSpPr>
              <p:cNvPr id="41" name="椭圆 40"/>
              <p:cNvSpPr/>
              <p:nvPr/>
            </p:nvSpPr>
            <p:spPr>
              <a:xfrm>
                <a:off x="6902450" y="3074034"/>
                <a:ext cx="71755" cy="71755"/>
              </a:xfrm>
              <a:prstGeom prst="ellipse">
                <a:avLst/>
              </a:prstGeom>
              <a:solidFill>
                <a:srgbClr val="49FFFD">
                  <a:alpha val="65000"/>
                </a:srgbClr>
              </a:solidFill>
              <a:ln>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sp>
            <p:nvSpPr>
              <p:cNvPr id="42" name="椭圆 41"/>
              <p:cNvSpPr/>
              <p:nvPr/>
            </p:nvSpPr>
            <p:spPr>
              <a:xfrm>
                <a:off x="6915468" y="3087052"/>
                <a:ext cx="45719" cy="45719"/>
              </a:xfrm>
              <a:prstGeom prst="ellipse">
                <a:avLst/>
              </a:prstGeom>
              <a:solidFill>
                <a:schemeClr val="bg1"/>
              </a:solidFill>
              <a:ln>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grpSp>
      </p:grpSp>
      <p:grpSp>
        <p:nvGrpSpPr>
          <p:cNvPr id="45" name="组合 44"/>
          <p:cNvGrpSpPr/>
          <p:nvPr/>
        </p:nvGrpSpPr>
        <p:grpSpPr>
          <a:xfrm>
            <a:off x="3331691" y="607221"/>
            <a:ext cx="4159885" cy="240933"/>
            <a:chOff x="3843680" y="1231431"/>
            <a:chExt cx="5434173" cy="314738"/>
          </a:xfrm>
        </p:grpSpPr>
        <p:sp>
          <p:nvSpPr>
            <p:cNvPr id="46" name="椭圆 45"/>
            <p:cNvSpPr/>
            <p:nvPr/>
          </p:nvSpPr>
          <p:spPr>
            <a:xfrm flipH="1" flipV="1">
              <a:off x="9196830" y="1381326"/>
              <a:ext cx="81023" cy="81023"/>
            </a:xfrm>
            <a:prstGeom prst="ellipse">
              <a:avLst/>
            </a:prstGeom>
            <a:noFill/>
            <a:ln w="3175">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cxnSp>
          <p:nvCxnSpPr>
            <p:cNvPr id="47" name="直接连接符 46"/>
            <p:cNvCxnSpPr>
              <a:stCxn id="46" idx="6"/>
            </p:cNvCxnSpPr>
            <p:nvPr/>
          </p:nvCxnSpPr>
          <p:spPr>
            <a:xfrm flipH="1">
              <a:off x="8199274" y="1421837"/>
              <a:ext cx="997556" cy="1"/>
            </a:xfrm>
            <a:prstGeom prst="line">
              <a:avLst/>
            </a:prstGeom>
            <a:ln w="12700">
              <a:solidFill>
                <a:srgbClr val="2F318B"/>
              </a:solidFill>
            </a:ln>
          </p:spPr>
          <p:style>
            <a:lnRef idx="1">
              <a:schemeClr val="accent1"/>
            </a:lnRef>
            <a:fillRef idx="0">
              <a:schemeClr val="accent1"/>
            </a:fillRef>
            <a:effectRef idx="0">
              <a:schemeClr val="accent1"/>
            </a:effectRef>
            <a:fontRef idx="minor">
              <a:schemeClr val="tx1"/>
            </a:fontRef>
          </p:style>
        </p:cxnSp>
        <p:sp>
          <p:nvSpPr>
            <p:cNvPr id="48" name="任意多边形: 形状 47"/>
            <p:cNvSpPr/>
            <p:nvPr/>
          </p:nvSpPr>
          <p:spPr>
            <a:xfrm flipH="1" flipV="1">
              <a:off x="5461154" y="1388689"/>
              <a:ext cx="2738120" cy="157480"/>
            </a:xfrm>
            <a:custGeom>
              <a:avLst/>
              <a:gdLst>
                <a:gd name="connsiteX0" fmla="*/ 0 w 2738120"/>
                <a:gd name="connsiteY0" fmla="*/ 121920 h 167640"/>
                <a:gd name="connsiteX1" fmla="*/ 121920 w 2738120"/>
                <a:gd name="connsiteY1" fmla="*/ 0 h 167640"/>
                <a:gd name="connsiteX2" fmla="*/ 1818640 w 2738120"/>
                <a:gd name="connsiteY2" fmla="*/ 0 h 167640"/>
                <a:gd name="connsiteX3" fmla="*/ 1976120 w 2738120"/>
                <a:gd name="connsiteY3" fmla="*/ 157480 h 167640"/>
                <a:gd name="connsiteX4" fmla="*/ 2067560 w 2738120"/>
                <a:gd name="connsiteY4" fmla="*/ 157480 h 167640"/>
                <a:gd name="connsiteX5" fmla="*/ 2738120 w 2738120"/>
                <a:gd name="connsiteY5" fmla="*/ 157480 h 167640"/>
                <a:gd name="connsiteX6" fmla="*/ 2738120 w 2738120"/>
                <a:gd name="connsiteY6" fmla="*/ 167640 h 167640"/>
                <a:gd name="connsiteX0-1" fmla="*/ 0 w 2738120"/>
                <a:gd name="connsiteY0-2" fmla="*/ 121920 h 157480"/>
                <a:gd name="connsiteX1-3" fmla="*/ 121920 w 2738120"/>
                <a:gd name="connsiteY1-4" fmla="*/ 0 h 157480"/>
                <a:gd name="connsiteX2-5" fmla="*/ 1818640 w 2738120"/>
                <a:gd name="connsiteY2-6" fmla="*/ 0 h 157480"/>
                <a:gd name="connsiteX3-7" fmla="*/ 1976120 w 2738120"/>
                <a:gd name="connsiteY3-8" fmla="*/ 157480 h 157480"/>
                <a:gd name="connsiteX4-9" fmla="*/ 2067560 w 2738120"/>
                <a:gd name="connsiteY4-10" fmla="*/ 157480 h 157480"/>
                <a:gd name="connsiteX5-11" fmla="*/ 2738120 w 2738120"/>
                <a:gd name="connsiteY5-12" fmla="*/ 157480 h 157480"/>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Lst>
              <a:rect l="l" t="t" r="r" b="b"/>
              <a:pathLst>
                <a:path w="2738120" h="157480">
                  <a:moveTo>
                    <a:pt x="0" y="121920"/>
                  </a:moveTo>
                  <a:lnTo>
                    <a:pt x="121920" y="0"/>
                  </a:lnTo>
                  <a:lnTo>
                    <a:pt x="1818640" y="0"/>
                  </a:lnTo>
                  <a:lnTo>
                    <a:pt x="1976120" y="157480"/>
                  </a:lnTo>
                  <a:lnTo>
                    <a:pt x="2067560" y="157480"/>
                  </a:lnTo>
                  <a:lnTo>
                    <a:pt x="2738120" y="157480"/>
                  </a:lnTo>
                </a:path>
              </a:pathLst>
            </a:custGeom>
            <a:noFill/>
            <a:ln w="12700">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cxnSp>
          <p:nvCxnSpPr>
            <p:cNvPr id="49" name="直接连接符 48"/>
            <p:cNvCxnSpPr/>
            <p:nvPr/>
          </p:nvCxnSpPr>
          <p:spPr>
            <a:xfrm flipH="1" flipV="1">
              <a:off x="5377214" y="1366250"/>
              <a:ext cx="63500" cy="63500"/>
            </a:xfrm>
            <a:prstGeom prst="line">
              <a:avLst/>
            </a:prstGeom>
            <a:ln w="12700">
              <a:solidFill>
                <a:srgbClr val="2F318B"/>
              </a:solidFill>
            </a:ln>
          </p:spPr>
          <p:style>
            <a:lnRef idx="1">
              <a:schemeClr val="accent1"/>
            </a:lnRef>
            <a:fillRef idx="0">
              <a:schemeClr val="accent1"/>
            </a:fillRef>
            <a:effectRef idx="0">
              <a:schemeClr val="accent1"/>
            </a:effectRef>
            <a:fontRef idx="minor">
              <a:schemeClr val="tx1"/>
            </a:fontRef>
          </p:style>
        </p:cxnSp>
        <p:cxnSp>
          <p:nvCxnSpPr>
            <p:cNvPr id="50" name="直接连接符 49"/>
            <p:cNvCxnSpPr/>
            <p:nvPr/>
          </p:nvCxnSpPr>
          <p:spPr>
            <a:xfrm flipH="1" flipV="1">
              <a:off x="5289464" y="1366250"/>
              <a:ext cx="63500" cy="63500"/>
            </a:xfrm>
            <a:prstGeom prst="line">
              <a:avLst/>
            </a:prstGeom>
            <a:ln w="12700">
              <a:solidFill>
                <a:srgbClr val="2F318B"/>
              </a:solidFill>
            </a:ln>
          </p:spPr>
          <p:style>
            <a:lnRef idx="1">
              <a:schemeClr val="accent1"/>
            </a:lnRef>
            <a:fillRef idx="0">
              <a:schemeClr val="accent1"/>
            </a:fillRef>
            <a:effectRef idx="0">
              <a:schemeClr val="accent1"/>
            </a:effectRef>
            <a:fontRef idx="minor">
              <a:schemeClr val="tx1"/>
            </a:fontRef>
          </p:style>
        </p:cxnSp>
        <p:cxnSp>
          <p:nvCxnSpPr>
            <p:cNvPr id="51" name="直接连接符 50"/>
            <p:cNvCxnSpPr/>
            <p:nvPr/>
          </p:nvCxnSpPr>
          <p:spPr>
            <a:xfrm flipH="1" flipV="1">
              <a:off x="5201714" y="1366250"/>
              <a:ext cx="63500" cy="63500"/>
            </a:xfrm>
            <a:prstGeom prst="line">
              <a:avLst/>
            </a:prstGeom>
            <a:ln w="12700">
              <a:solidFill>
                <a:srgbClr val="2F318B"/>
              </a:solidFill>
            </a:ln>
          </p:spPr>
          <p:style>
            <a:lnRef idx="1">
              <a:schemeClr val="accent1"/>
            </a:lnRef>
            <a:fillRef idx="0">
              <a:schemeClr val="accent1"/>
            </a:fillRef>
            <a:effectRef idx="0">
              <a:schemeClr val="accent1"/>
            </a:effectRef>
            <a:fontRef idx="minor">
              <a:schemeClr val="tx1"/>
            </a:fontRef>
          </p:style>
        </p:cxnSp>
        <p:sp>
          <p:nvSpPr>
            <p:cNvPr id="52" name="任意多边形: 形状 51"/>
            <p:cNvSpPr/>
            <p:nvPr/>
          </p:nvSpPr>
          <p:spPr>
            <a:xfrm flipH="1" flipV="1">
              <a:off x="3910287" y="1312454"/>
              <a:ext cx="1224915" cy="150495"/>
            </a:xfrm>
            <a:custGeom>
              <a:avLst/>
              <a:gdLst>
                <a:gd name="connsiteX0" fmla="*/ 0 w 1224915"/>
                <a:gd name="connsiteY0" fmla="*/ 74295 h 150495"/>
                <a:gd name="connsiteX1" fmla="*/ 786765 w 1224915"/>
                <a:gd name="connsiteY1" fmla="*/ 74295 h 150495"/>
                <a:gd name="connsiteX2" fmla="*/ 861060 w 1224915"/>
                <a:gd name="connsiteY2" fmla="*/ 0 h 150495"/>
                <a:gd name="connsiteX3" fmla="*/ 1074420 w 1224915"/>
                <a:gd name="connsiteY3" fmla="*/ 0 h 150495"/>
                <a:gd name="connsiteX4" fmla="*/ 1224915 w 1224915"/>
                <a:gd name="connsiteY4" fmla="*/ 150495 h 1504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24915" h="150495">
                  <a:moveTo>
                    <a:pt x="0" y="74295"/>
                  </a:moveTo>
                  <a:lnTo>
                    <a:pt x="786765" y="74295"/>
                  </a:lnTo>
                  <a:lnTo>
                    <a:pt x="861060" y="0"/>
                  </a:lnTo>
                  <a:lnTo>
                    <a:pt x="1074420" y="0"/>
                  </a:lnTo>
                  <a:lnTo>
                    <a:pt x="1224915" y="150495"/>
                  </a:lnTo>
                </a:path>
              </a:pathLst>
            </a:custGeom>
            <a:noFill/>
            <a:ln w="12700">
              <a:solidFill>
                <a:srgbClr val="2F318B"/>
              </a:solidFill>
              <a:tailEnd type="none"/>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sp>
          <p:nvSpPr>
            <p:cNvPr id="53" name="椭圆 52"/>
            <p:cNvSpPr/>
            <p:nvPr/>
          </p:nvSpPr>
          <p:spPr>
            <a:xfrm flipH="1" flipV="1">
              <a:off x="3843680" y="1231431"/>
              <a:ext cx="81023" cy="81023"/>
            </a:xfrm>
            <a:prstGeom prst="ellipse">
              <a:avLst/>
            </a:prstGeom>
            <a:noFill/>
            <a:ln w="3175">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grpSp>
          <p:nvGrpSpPr>
            <p:cNvPr id="54" name="组合 53"/>
            <p:cNvGrpSpPr/>
            <p:nvPr/>
          </p:nvGrpSpPr>
          <p:grpSpPr>
            <a:xfrm flipH="1" flipV="1">
              <a:off x="9201304" y="1386115"/>
              <a:ext cx="71755" cy="71755"/>
              <a:chOff x="6902450" y="3074034"/>
              <a:chExt cx="71755" cy="71755"/>
            </a:xfrm>
          </p:grpSpPr>
          <p:sp>
            <p:nvSpPr>
              <p:cNvPr id="63" name="椭圆 62"/>
              <p:cNvSpPr/>
              <p:nvPr/>
            </p:nvSpPr>
            <p:spPr>
              <a:xfrm>
                <a:off x="6902450" y="3074034"/>
                <a:ext cx="71755" cy="71755"/>
              </a:xfrm>
              <a:prstGeom prst="ellipse">
                <a:avLst/>
              </a:prstGeom>
              <a:solidFill>
                <a:srgbClr val="49FFFD">
                  <a:alpha val="65000"/>
                </a:srgbClr>
              </a:solidFill>
              <a:ln>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sp>
            <p:nvSpPr>
              <p:cNvPr id="65" name="椭圆 64"/>
              <p:cNvSpPr/>
              <p:nvPr/>
            </p:nvSpPr>
            <p:spPr>
              <a:xfrm>
                <a:off x="6915468" y="3087052"/>
                <a:ext cx="45719" cy="45719"/>
              </a:xfrm>
              <a:prstGeom prst="ellipse">
                <a:avLst/>
              </a:prstGeom>
              <a:solidFill>
                <a:schemeClr val="bg1"/>
              </a:solidFill>
              <a:ln>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grpSp>
        <p:grpSp>
          <p:nvGrpSpPr>
            <p:cNvPr id="60" name="组合 59"/>
            <p:cNvGrpSpPr/>
            <p:nvPr/>
          </p:nvGrpSpPr>
          <p:grpSpPr>
            <a:xfrm flipH="1" flipV="1">
              <a:off x="3848085" y="1237091"/>
              <a:ext cx="71755" cy="71755"/>
              <a:chOff x="6902450" y="3074034"/>
              <a:chExt cx="71755" cy="71755"/>
            </a:xfrm>
          </p:grpSpPr>
          <p:sp>
            <p:nvSpPr>
              <p:cNvPr id="61" name="椭圆 60"/>
              <p:cNvSpPr/>
              <p:nvPr/>
            </p:nvSpPr>
            <p:spPr>
              <a:xfrm>
                <a:off x="6902450" y="3074034"/>
                <a:ext cx="71755" cy="71755"/>
              </a:xfrm>
              <a:prstGeom prst="ellipse">
                <a:avLst/>
              </a:prstGeom>
              <a:solidFill>
                <a:srgbClr val="49FFFD">
                  <a:alpha val="65000"/>
                </a:srgbClr>
              </a:solidFill>
              <a:ln>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sp>
            <p:nvSpPr>
              <p:cNvPr id="62" name="椭圆 61"/>
              <p:cNvSpPr/>
              <p:nvPr/>
            </p:nvSpPr>
            <p:spPr>
              <a:xfrm>
                <a:off x="6915468" y="3087052"/>
                <a:ext cx="45719" cy="45719"/>
              </a:xfrm>
              <a:prstGeom prst="ellipse">
                <a:avLst/>
              </a:prstGeom>
              <a:solidFill>
                <a:schemeClr val="bg1"/>
              </a:solidFill>
              <a:ln>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grpSp>
      </p:grpSp>
      <p:sp>
        <p:nvSpPr>
          <p:cNvPr id="66" name="矩形 65"/>
          <p:cNvSpPr/>
          <p:nvPr/>
        </p:nvSpPr>
        <p:spPr>
          <a:xfrm>
            <a:off x="0" y="842361"/>
            <a:ext cx="6858000" cy="63792"/>
          </a:xfrm>
          <a:prstGeom prst="rect">
            <a:avLst/>
          </a:prstGeom>
          <a:gradFill>
            <a:gsLst>
              <a:gs pos="0">
                <a:srgbClr val="2F318B"/>
              </a:gs>
              <a:gs pos="100000">
                <a:srgbClr val="0070C0"/>
              </a:gs>
            </a:gsLst>
            <a:lin ang="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67" name="组合 66"/>
          <p:cNvGrpSpPr/>
          <p:nvPr/>
        </p:nvGrpSpPr>
        <p:grpSpPr>
          <a:xfrm>
            <a:off x="5510677" y="368461"/>
            <a:ext cx="1050461" cy="366222"/>
            <a:chOff x="4685616" y="2156308"/>
            <a:chExt cx="1050461" cy="366222"/>
          </a:xfrm>
        </p:grpSpPr>
        <p:sp>
          <p:nvSpPr>
            <p:cNvPr id="68" name="图形 3"/>
            <p:cNvSpPr/>
            <p:nvPr/>
          </p:nvSpPr>
          <p:spPr>
            <a:xfrm>
              <a:off x="4685616" y="2156308"/>
              <a:ext cx="1050461" cy="248600"/>
            </a:xfrm>
            <a:custGeom>
              <a:avLst/>
              <a:gdLst>
                <a:gd name="connsiteX0" fmla="*/ 437035 w 2588521"/>
                <a:gd name="connsiteY0" fmla="*/ 120579 h 612595"/>
                <a:gd name="connsiteX1" fmla="*/ 603355 w 2588521"/>
                <a:gd name="connsiteY1" fmla="*/ 120579 h 612595"/>
                <a:gd name="connsiteX2" fmla="*/ 603355 w 2588521"/>
                <a:gd name="connsiteY2" fmla="*/ 36752 h 612595"/>
                <a:gd name="connsiteX3" fmla="*/ 495005 w 2588521"/>
                <a:gd name="connsiteY3" fmla="*/ 36752 h 612595"/>
                <a:gd name="connsiteX4" fmla="*/ 495005 w 2588521"/>
                <a:gd name="connsiteY4" fmla="*/ 1874 h 612595"/>
                <a:gd name="connsiteX5" fmla="*/ 406124 w 2588521"/>
                <a:gd name="connsiteY5" fmla="*/ 1874 h 612595"/>
                <a:gd name="connsiteX6" fmla="*/ 406124 w 2588521"/>
                <a:gd name="connsiteY6" fmla="*/ 36752 h 612595"/>
                <a:gd name="connsiteX7" fmla="*/ 270711 w 2588521"/>
                <a:gd name="connsiteY7" fmla="*/ 36752 h 612595"/>
                <a:gd name="connsiteX8" fmla="*/ 270711 w 2588521"/>
                <a:gd name="connsiteY8" fmla="*/ 120579 h 612595"/>
                <a:gd name="connsiteX9" fmla="*/ 336493 w 2588521"/>
                <a:gd name="connsiteY9" fmla="*/ 120579 h 612595"/>
                <a:gd name="connsiteX10" fmla="*/ 277204 w 2588521"/>
                <a:gd name="connsiteY10" fmla="*/ 218478 h 612595"/>
                <a:gd name="connsiteX11" fmla="*/ 313283 w 2588521"/>
                <a:gd name="connsiteY11" fmla="*/ 290647 h 612595"/>
                <a:gd name="connsiteX12" fmla="*/ 393253 w 2588521"/>
                <a:gd name="connsiteY12" fmla="*/ 290647 h 612595"/>
                <a:gd name="connsiteX13" fmla="*/ 278522 w 2588521"/>
                <a:gd name="connsiteY13" fmla="*/ 387339 h 612595"/>
                <a:gd name="connsiteX14" fmla="*/ 279733 w 2588521"/>
                <a:gd name="connsiteY14" fmla="*/ 481490 h 612595"/>
                <a:gd name="connsiteX15" fmla="*/ 553084 w 2588521"/>
                <a:gd name="connsiteY15" fmla="*/ 152693 h 612595"/>
                <a:gd name="connsiteX16" fmla="*/ 467945 w 2588521"/>
                <a:gd name="connsiteY16" fmla="*/ 152693 h 612595"/>
                <a:gd name="connsiteX17" fmla="*/ 446053 w 2588521"/>
                <a:gd name="connsiteY17" fmla="*/ 206915 h 612595"/>
                <a:gd name="connsiteX18" fmla="*/ 386764 w 2588521"/>
                <a:gd name="connsiteY18" fmla="*/ 206915 h 612595"/>
                <a:gd name="connsiteX19" fmla="*/ 437035 w 2588521"/>
                <a:gd name="connsiteY19" fmla="*/ 120579 h 612595"/>
                <a:gd name="connsiteX20" fmla="*/ 524705 w 2588521"/>
                <a:gd name="connsiteY20" fmla="*/ 284262 h 612595"/>
                <a:gd name="connsiteX21" fmla="*/ 281054 w 2588521"/>
                <a:gd name="connsiteY21" fmla="*/ 518876 h 612595"/>
                <a:gd name="connsiteX22" fmla="*/ 281054 w 2588521"/>
                <a:gd name="connsiteY22" fmla="*/ 603911 h 612595"/>
                <a:gd name="connsiteX23" fmla="*/ 460245 w 2588521"/>
                <a:gd name="connsiteY23" fmla="*/ 527898 h 612595"/>
                <a:gd name="connsiteX24" fmla="*/ 504023 w 2588521"/>
                <a:gd name="connsiteY24" fmla="*/ 602608 h 612595"/>
                <a:gd name="connsiteX25" fmla="*/ 604565 w 2588521"/>
                <a:gd name="connsiteY25" fmla="*/ 601370 h 612595"/>
                <a:gd name="connsiteX26" fmla="*/ 522066 w 2588521"/>
                <a:gd name="connsiteY26" fmla="*/ 462113 h 612595"/>
                <a:gd name="connsiteX27" fmla="*/ 608526 w 2588521"/>
                <a:gd name="connsiteY27" fmla="*/ 284262 h 612595"/>
                <a:gd name="connsiteX28" fmla="*/ 524705 w 2588521"/>
                <a:gd name="connsiteY28" fmla="*/ 284262 h 612595"/>
                <a:gd name="connsiteX29" fmla="*/ 255312 w 2588521"/>
                <a:gd name="connsiteY29" fmla="*/ 137287 h 612595"/>
                <a:gd name="connsiteX30" fmla="*/ 255312 w 2588521"/>
                <a:gd name="connsiteY30" fmla="*/ 54794 h 612595"/>
                <a:gd name="connsiteX31" fmla="*/ 180512 w 2588521"/>
                <a:gd name="connsiteY31" fmla="*/ 54794 h 612595"/>
                <a:gd name="connsiteX32" fmla="*/ 180512 w 2588521"/>
                <a:gd name="connsiteY32" fmla="*/ 4511 h 612595"/>
                <a:gd name="connsiteX33" fmla="*/ 88992 w 2588521"/>
                <a:gd name="connsiteY33" fmla="*/ 4511 h 612595"/>
                <a:gd name="connsiteX34" fmla="*/ 88992 w 2588521"/>
                <a:gd name="connsiteY34" fmla="*/ 54794 h 612595"/>
                <a:gd name="connsiteX35" fmla="*/ 2640 w 2588521"/>
                <a:gd name="connsiteY35" fmla="*/ 54794 h 612595"/>
                <a:gd name="connsiteX36" fmla="*/ 2640 w 2588521"/>
                <a:gd name="connsiteY36" fmla="*/ 137287 h 612595"/>
                <a:gd name="connsiteX37" fmla="*/ 38721 w 2588521"/>
                <a:gd name="connsiteY37" fmla="*/ 137287 h 612595"/>
                <a:gd name="connsiteX38" fmla="*/ 88992 w 2588521"/>
                <a:gd name="connsiteY38" fmla="*/ 203072 h 612595"/>
                <a:gd name="connsiteX39" fmla="*/ 88992 w 2588521"/>
                <a:gd name="connsiteY39" fmla="*/ 610423 h 612595"/>
                <a:gd name="connsiteX40" fmla="*/ 134091 w 2588521"/>
                <a:gd name="connsiteY40" fmla="*/ 610423 h 612595"/>
                <a:gd name="connsiteX41" fmla="*/ 180512 w 2588521"/>
                <a:gd name="connsiteY41" fmla="*/ 563982 h 612595"/>
                <a:gd name="connsiteX42" fmla="*/ 180512 w 2588521"/>
                <a:gd name="connsiteY42" fmla="*/ 137287 h 612595"/>
                <a:gd name="connsiteX43" fmla="*/ 255312 w 2588521"/>
                <a:gd name="connsiteY43" fmla="*/ 137287 h 612595"/>
                <a:gd name="connsiteX44" fmla="*/ 0 w 2588521"/>
                <a:gd name="connsiteY44" fmla="*/ 160507 h 612595"/>
                <a:gd name="connsiteX45" fmla="*/ 0 w 2588521"/>
                <a:gd name="connsiteY45" fmla="*/ 560139 h 612595"/>
                <a:gd name="connsiteX46" fmla="*/ 63253 w 2588521"/>
                <a:gd name="connsiteY46" fmla="*/ 513699 h 612595"/>
                <a:gd name="connsiteX47" fmla="*/ 63253 w 2588521"/>
                <a:gd name="connsiteY47" fmla="*/ 231343 h 612595"/>
                <a:gd name="connsiteX48" fmla="*/ 25850 w 2588521"/>
                <a:gd name="connsiteY48" fmla="*/ 159173 h 612595"/>
                <a:gd name="connsiteX49" fmla="*/ 0 w 2588521"/>
                <a:gd name="connsiteY49" fmla="*/ 160507 h 612595"/>
                <a:gd name="connsiteX50" fmla="*/ 198552 w 2588521"/>
                <a:gd name="connsiteY50" fmla="*/ 338358 h 612595"/>
                <a:gd name="connsiteX51" fmla="*/ 206912 w 2588521"/>
                <a:gd name="connsiteY51" fmla="*/ 246844 h 612595"/>
                <a:gd name="connsiteX52" fmla="*/ 225612 w 2588521"/>
                <a:gd name="connsiteY52" fmla="*/ 208122 h 612595"/>
                <a:gd name="connsiteX53" fmla="*/ 244973 w 2588521"/>
                <a:gd name="connsiteY53" fmla="*/ 246844 h 612595"/>
                <a:gd name="connsiteX54" fmla="*/ 252672 w 2588521"/>
                <a:gd name="connsiteY54" fmla="*/ 338358 h 612595"/>
                <a:gd name="connsiteX55" fmla="*/ 244973 w 2588521"/>
                <a:gd name="connsiteY55" fmla="*/ 431873 h 612595"/>
                <a:gd name="connsiteX56" fmla="*/ 225612 w 2588521"/>
                <a:gd name="connsiteY56" fmla="*/ 469832 h 612595"/>
                <a:gd name="connsiteX57" fmla="*/ 206912 w 2588521"/>
                <a:gd name="connsiteY57" fmla="*/ 431873 h 612595"/>
                <a:gd name="connsiteX58" fmla="*/ 198552 w 2588521"/>
                <a:gd name="connsiteY58" fmla="*/ 338358 h 612595"/>
                <a:gd name="connsiteX59" fmla="*/ 774735 w 2588521"/>
                <a:gd name="connsiteY59" fmla="*/ 119912 h 612595"/>
                <a:gd name="connsiteX60" fmla="*/ 1124105 w 2588521"/>
                <a:gd name="connsiteY60" fmla="*/ 119912 h 612595"/>
                <a:gd name="connsiteX61" fmla="*/ 1162827 w 2588521"/>
                <a:gd name="connsiteY61" fmla="*/ 139828 h 612595"/>
                <a:gd name="connsiteX62" fmla="*/ 1162827 w 2588521"/>
                <a:gd name="connsiteY62" fmla="*/ 160507 h 612595"/>
                <a:gd name="connsiteX63" fmla="*/ 1267872 w 2588521"/>
                <a:gd name="connsiteY63" fmla="*/ 160507 h 612595"/>
                <a:gd name="connsiteX64" fmla="*/ 1269175 w 2588521"/>
                <a:gd name="connsiteY64" fmla="*/ 95390 h 612595"/>
                <a:gd name="connsiteX65" fmla="*/ 1193734 w 2588521"/>
                <a:gd name="connsiteY65" fmla="*/ 34782 h 612595"/>
                <a:gd name="connsiteX66" fmla="*/ 1021686 w 2588521"/>
                <a:gd name="connsiteY66" fmla="*/ 34782 h 612595"/>
                <a:gd name="connsiteX67" fmla="*/ 1021686 w 2588521"/>
                <a:gd name="connsiteY67" fmla="*/ 0 h 612595"/>
                <a:gd name="connsiteX68" fmla="*/ 916526 w 2588521"/>
                <a:gd name="connsiteY68" fmla="*/ 0 h 612595"/>
                <a:gd name="connsiteX69" fmla="*/ 916526 w 2588521"/>
                <a:gd name="connsiteY69" fmla="*/ 34782 h 612595"/>
                <a:gd name="connsiteX70" fmla="*/ 736125 w 2588521"/>
                <a:gd name="connsiteY70" fmla="*/ 34782 h 612595"/>
                <a:gd name="connsiteX71" fmla="*/ 669686 w 2588521"/>
                <a:gd name="connsiteY71" fmla="*/ 97899 h 612595"/>
                <a:gd name="connsiteX72" fmla="*/ 669686 w 2588521"/>
                <a:gd name="connsiteY72" fmla="*/ 160507 h 612595"/>
                <a:gd name="connsiteX73" fmla="*/ 774735 w 2588521"/>
                <a:gd name="connsiteY73" fmla="*/ 160507 h 612595"/>
                <a:gd name="connsiteX74" fmla="*/ 774735 w 2588521"/>
                <a:gd name="connsiteY74" fmla="*/ 119912 h 612595"/>
                <a:gd name="connsiteX75" fmla="*/ 1121564 w 2588521"/>
                <a:gd name="connsiteY75" fmla="*/ 222988 h 612595"/>
                <a:gd name="connsiteX76" fmla="*/ 813456 w 2588521"/>
                <a:gd name="connsiteY76" fmla="*/ 222988 h 612595"/>
                <a:gd name="connsiteX77" fmla="*/ 813456 w 2588521"/>
                <a:gd name="connsiteY77" fmla="*/ 179852 h 612595"/>
                <a:gd name="connsiteX78" fmla="*/ 705764 w 2588521"/>
                <a:gd name="connsiteY78" fmla="*/ 179852 h 612595"/>
                <a:gd name="connsiteX79" fmla="*/ 705764 w 2588521"/>
                <a:gd name="connsiteY79" fmla="*/ 222988 h 612595"/>
                <a:gd name="connsiteX80" fmla="*/ 660665 w 2588521"/>
                <a:gd name="connsiteY80" fmla="*/ 222988 h 612595"/>
                <a:gd name="connsiteX81" fmla="*/ 660665 w 2588521"/>
                <a:gd name="connsiteY81" fmla="*/ 306815 h 612595"/>
                <a:gd name="connsiteX82" fmla="*/ 709725 w 2588521"/>
                <a:gd name="connsiteY82" fmla="*/ 306815 h 612595"/>
                <a:gd name="connsiteX83" fmla="*/ 710935 w 2588521"/>
                <a:gd name="connsiteY83" fmla="*/ 387339 h 612595"/>
                <a:gd name="connsiteX84" fmla="*/ 852727 w 2588521"/>
                <a:gd name="connsiteY84" fmla="*/ 509855 h 612595"/>
                <a:gd name="connsiteX85" fmla="*/ 669686 w 2588521"/>
                <a:gd name="connsiteY85" fmla="*/ 521418 h 612595"/>
                <a:gd name="connsiteX86" fmla="*/ 668476 w 2588521"/>
                <a:gd name="connsiteY86" fmla="*/ 607754 h 612595"/>
                <a:gd name="connsiteX87" fmla="*/ 971968 w 2588521"/>
                <a:gd name="connsiteY87" fmla="*/ 565317 h 612595"/>
                <a:gd name="connsiteX88" fmla="*/ 1264029 w 2588521"/>
                <a:gd name="connsiteY88" fmla="*/ 611629 h 612595"/>
                <a:gd name="connsiteX89" fmla="*/ 1264029 w 2588521"/>
                <a:gd name="connsiteY89" fmla="*/ 520084 h 612595"/>
                <a:gd name="connsiteX90" fmla="*/ 1091197 w 2588521"/>
                <a:gd name="connsiteY90" fmla="*/ 509855 h 612595"/>
                <a:gd name="connsiteX91" fmla="*/ 1229151 w 2588521"/>
                <a:gd name="connsiteY91" fmla="*/ 385465 h 612595"/>
                <a:gd name="connsiteX92" fmla="*/ 1229151 w 2588521"/>
                <a:gd name="connsiteY92" fmla="*/ 306815 h 612595"/>
                <a:gd name="connsiteX93" fmla="*/ 1273050 w 2588521"/>
                <a:gd name="connsiteY93" fmla="*/ 306815 h 612595"/>
                <a:gd name="connsiteX94" fmla="*/ 1273050 w 2588521"/>
                <a:gd name="connsiteY94" fmla="*/ 222988 h 612595"/>
                <a:gd name="connsiteX95" fmla="*/ 1229151 w 2588521"/>
                <a:gd name="connsiteY95" fmla="*/ 222988 h 612595"/>
                <a:gd name="connsiteX96" fmla="*/ 1229151 w 2588521"/>
                <a:gd name="connsiteY96" fmla="*/ 179852 h 612595"/>
                <a:gd name="connsiteX97" fmla="*/ 1121564 w 2588521"/>
                <a:gd name="connsiteY97" fmla="*/ 179852 h 612595"/>
                <a:gd name="connsiteX98" fmla="*/ 1121564 w 2588521"/>
                <a:gd name="connsiteY98" fmla="*/ 222988 h 612595"/>
                <a:gd name="connsiteX99" fmla="*/ 1118261 w 2588521"/>
                <a:gd name="connsiteY99" fmla="*/ 306815 h 612595"/>
                <a:gd name="connsiteX100" fmla="*/ 1118261 w 2588521"/>
                <a:gd name="connsiteY100" fmla="*/ 355765 h 612595"/>
                <a:gd name="connsiteX101" fmla="*/ 1020038 w 2588521"/>
                <a:gd name="connsiteY101" fmla="*/ 434732 h 612595"/>
                <a:gd name="connsiteX102" fmla="*/ 923346 w 2588521"/>
                <a:gd name="connsiteY102" fmla="*/ 435082 h 612595"/>
                <a:gd name="connsiteX103" fmla="*/ 820495 w 2588521"/>
                <a:gd name="connsiteY103" fmla="*/ 358941 h 612595"/>
                <a:gd name="connsiteX104" fmla="*/ 820495 w 2588521"/>
                <a:gd name="connsiteY104" fmla="*/ 306815 h 612595"/>
                <a:gd name="connsiteX105" fmla="*/ 1118261 w 2588521"/>
                <a:gd name="connsiteY105" fmla="*/ 306815 h 612595"/>
                <a:gd name="connsiteX106" fmla="*/ 1757049 w 2588521"/>
                <a:gd name="connsiteY106" fmla="*/ 120579 h 612595"/>
                <a:gd name="connsiteX107" fmla="*/ 1923369 w 2588521"/>
                <a:gd name="connsiteY107" fmla="*/ 120579 h 612595"/>
                <a:gd name="connsiteX108" fmla="*/ 1923369 w 2588521"/>
                <a:gd name="connsiteY108" fmla="*/ 36752 h 612595"/>
                <a:gd name="connsiteX109" fmla="*/ 1815020 w 2588521"/>
                <a:gd name="connsiteY109" fmla="*/ 36752 h 612595"/>
                <a:gd name="connsiteX110" fmla="*/ 1815020 w 2588521"/>
                <a:gd name="connsiteY110" fmla="*/ 1874 h 612595"/>
                <a:gd name="connsiteX111" fmla="*/ 1726142 w 2588521"/>
                <a:gd name="connsiteY111" fmla="*/ 1874 h 612595"/>
                <a:gd name="connsiteX112" fmla="*/ 1726142 w 2588521"/>
                <a:gd name="connsiteY112" fmla="*/ 36752 h 612595"/>
                <a:gd name="connsiteX113" fmla="*/ 1590729 w 2588521"/>
                <a:gd name="connsiteY113" fmla="*/ 36752 h 612595"/>
                <a:gd name="connsiteX114" fmla="*/ 1590729 w 2588521"/>
                <a:gd name="connsiteY114" fmla="*/ 120579 h 612595"/>
                <a:gd name="connsiteX115" fmla="*/ 1656514 w 2588521"/>
                <a:gd name="connsiteY115" fmla="*/ 120579 h 612595"/>
                <a:gd name="connsiteX116" fmla="*/ 1597209 w 2588521"/>
                <a:gd name="connsiteY116" fmla="*/ 218478 h 612595"/>
                <a:gd name="connsiteX117" fmla="*/ 1633293 w 2588521"/>
                <a:gd name="connsiteY117" fmla="*/ 290647 h 612595"/>
                <a:gd name="connsiteX118" fmla="*/ 1713245 w 2588521"/>
                <a:gd name="connsiteY118" fmla="*/ 290647 h 612595"/>
                <a:gd name="connsiteX119" fmla="*/ 1598543 w 2588521"/>
                <a:gd name="connsiteY119" fmla="*/ 387339 h 612595"/>
                <a:gd name="connsiteX120" fmla="*/ 1599750 w 2588521"/>
                <a:gd name="connsiteY120" fmla="*/ 481490 h 612595"/>
                <a:gd name="connsiteX121" fmla="*/ 1873085 w 2588521"/>
                <a:gd name="connsiteY121" fmla="*/ 152693 h 612595"/>
                <a:gd name="connsiteX122" fmla="*/ 1787956 w 2588521"/>
                <a:gd name="connsiteY122" fmla="*/ 152693 h 612595"/>
                <a:gd name="connsiteX123" fmla="*/ 1766070 w 2588521"/>
                <a:gd name="connsiteY123" fmla="*/ 206915 h 612595"/>
                <a:gd name="connsiteX124" fmla="*/ 1706765 w 2588521"/>
                <a:gd name="connsiteY124" fmla="*/ 206915 h 612595"/>
                <a:gd name="connsiteX125" fmla="*/ 1757049 w 2588521"/>
                <a:gd name="connsiteY125" fmla="*/ 120579 h 612595"/>
                <a:gd name="connsiteX126" fmla="*/ 1844720 w 2588521"/>
                <a:gd name="connsiteY126" fmla="*/ 284262 h 612595"/>
                <a:gd name="connsiteX127" fmla="*/ 1601052 w 2588521"/>
                <a:gd name="connsiteY127" fmla="*/ 518876 h 612595"/>
                <a:gd name="connsiteX128" fmla="*/ 1601052 w 2588521"/>
                <a:gd name="connsiteY128" fmla="*/ 603911 h 612595"/>
                <a:gd name="connsiteX129" fmla="*/ 1780269 w 2588521"/>
                <a:gd name="connsiteY129" fmla="*/ 527898 h 612595"/>
                <a:gd name="connsiteX130" fmla="*/ 1824041 w 2588521"/>
                <a:gd name="connsiteY130" fmla="*/ 602608 h 612595"/>
                <a:gd name="connsiteX131" fmla="*/ 1924576 w 2588521"/>
                <a:gd name="connsiteY131" fmla="*/ 601370 h 612595"/>
                <a:gd name="connsiteX132" fmla="*/ 1842083 w 2588521"/>
                <a:gd name="connsiteY132" fmla="*/ 462113 h 612595"/>
                <a:gd name="connsiteX133" fmla="*/ 1928546 w 2588521"/>
                <a:gd name="connsiteY133" fmla="*/ 284262 h 612595"/>
                <a:gd name="connsiteX134" fmla="*/ 1844720 w 2588521"/>
                <a:gd name="connsiteY134" fmla="*/ 284262 h 612595"/>
                <a:gd name="connsiteX135" fmla="*/ 1575323 w 2588521"/>
                <a:gd name="connsiteY135" fmla="*/ 137287 h 612595"/>
                <a:gd name="connsiteX136" fmla="*/ 1575323 w 2588521"/>
                <a:gd name="connsiteY136" fmla="*/ 54794 h 612595"/>
                <a:gd name="connsiteX137" fmla="*/ 1500517 w 2588521"/>
                <a:gd name="connsiteY137" fmla="*/ 54794 h 612595"/>
                <a:gd name="connsiteX138" fmla="*/ 1500517 w 2588521"/>
                <a:gd name="connsiteY138" fmla="*/ 4511 h 612595"/>
                <a:gd name="connsiteX139" fmla="*/ 1409003 w 2588521"/>
                <a:gd name="connsiteY139" fmla="*/ 4511 h 612595"/>
                <a:gd name="connsiteX140" fmla="*/ 1409003 w 2588521"/>
                <a:gd name="connsiteY140" fmla="*/ 54794 h 612595"/>
                <a:gd name="connsiteX141" fmla="*/ 1322635 w 2588521"/>
                <a:gd name="connsiteY141" fmla="*/ 54794 h 612595"/>
                <a:gd name="connsiteX142" fmla="*/ 1322635 w 2588521"/>
                <a:gd name="connsiteY142" fmla="*/ 137287 h 612595"/>
                <a:gd name="connsiteX143" fmla="*/ 1358720 w 2588521"/>
                <a:gd name="connsiteY143" fmla="*/ 137287 h 612595"/>
                <a:gd name="connsiteX144" fmla="*/ 1409003 w 2588521"/>
                <a:gd name="connsiteY144" fmla="*/ 203072 h 612595"/>
                <a:gd name="connsiteX145" fmla="*/ 1409003 w 2588521"/>
                <a:gd name="connsiteY145" fmla="*/ 610423 h 612595"/>
                <a:gd name="connsiteX146" fmla="*/ 1454109 w 2588521"/>
                <a:gd name="connsiteY146" fmla="*/ 610423 h 612595"/>
                <a:gd name="connsiteX147" fmla="*/ 1500517 w 2588521"/>
                <a:gd name="connsiteY147" fmla="*/ 563982 h 612595"/>
                <a:gd name="connsiteX148" fmla="*/ 1500517 w 2588521"/>
                <a:gd name="connsiteY148" fmla="*/ 137287 h 612595"/>
                <a:gd name="connsiteX149" fmla="*/ 1575323 w 2588521"/>
                <a:gd name="connsiteY149" fmla="*/ 137287 h 612595"/>
                <a:gd name="connsiteX150" fmla="*/ 1319998 w 2588521"/>
                <a:gd name="connsiteY150" fmla="*/ 160507 h 612595"/>
                <a:gd name="connsiteX151" fmla="*/ 1319998 w 2588521"/>
                <a:gd name="connsiteY151" fmla="*/ 560139 h 612595"/>
                <a:gd name="connsiteX152" fmla="*/ 1383274 w 2588521"/>
                <a:gd name="connsiteY152" fmla="*/ 513699 h 612595"/>
                <a:gd name="connsiteX153" fmla="*/ 1383274 w 2588521"/>
                <a:gd name="connsiteY153" fmla="*/ 231343 h 612595"/>
                <a:gd name="connsiteX154" fmla="*/ 1345855 w 2588521"/>
                <a:gd name="connsiteY154" fmla="*/ 159173 h 612595"/>
                <a:gd name="connsiteX155" fmla="*/ 1319998 w 2588521"/>
                <a:gd name="connsiteY155" fmla="*/ 160507 h 612595"/>
                <a:gd name="connsiteX156" fmla="*/ 1518559 w 2588521"/>
                <a:gd name="connsiteY156" fmla="*/ 338358 h 612595"/>
                <a:gd name="connsiteX157" fmla="*/ 1526914 w 2588521"/>
                <a:gd name="connsiteY157" fmla="*/ 246844 h 612595"/>
                <a:gd name="connsiteX158" fmla="*/ 1545623 w 2588521"/>
                <a:gd name="connsiteY158" fmla="*/ 208122 h 612595"/>
                <a:gd name="connsiteX159" fmla="*/ 1564968 w 2588521"/>
                <a:gd name="connsiteY159" fmla="*/ 246844 h 612595"/>
                <a:gd name="connsiteX160" fmla="*/ 1572686 w 2588521"/>
                <a:gd name="connsiteY160" fmla="*/ 338358 h 612595"/>
                <a:gd name="connsiteX161" fmla="*/ 1564968 w 2588521"/>
                <a:gd name="connsiteY161" fmla="*/ 431873 h 612595"/>
                <a:gd name="connsiteX162" fmla="*/ 1545623 w 2588521"/>
                <a:gd name="connsiteY162" fmla="*/ 469832 h 612595"/>
                <a:gd name="connsiteX163" fmla="*/ 1526914 w 2588521"/>
                <a:gd name="connsiteY163" fmla="*/ 431873 h 612595"/>
                <a:gd name="connsiteX164" fmla="*/ 1518559 w 2588521"/>
                <a:gd name="connsiteY164" fmla="*/ 338358 h 612595"/>
                <a:gd name="connsiteX165" fmla="*/ 2435098 w 2588521"/>
                <a:gd name="connsiteY165" fmla="*/ 455633 h 612595"/>
                <a:gd name="connsiteX166" fmla="*/ 2583376 w 2588521"/>
                <a:gd name="connsiteY166" fmla="*/ 455633 h 612595"/>
                <a:gd name="connsiteX167" fmla="*/ 2583376 w 2588521"/>
                <a:gd name="connsiteY167" fmla="*/ 371933 h 612595"/>
                <a:gd name="connsiteX168" fmla="*/ 2435098 w 2588521"/>
                <a:gd name="connsiteY168" fmla="*/ 371933 h 612595"/>
                <a:gd name="connsiteX169" fmla="*/ 2435098 w 2588521"/>
                <a:gd name="connsiteY169" fmla="*/ 321650 h 612595"/>
                <a:gd name="connsiteX170" fmla="*/ 2330688 w 2588521"/>
                <a:gd name="connsiteY170" fmla="*/ 321650 h 612595"/>
                <a:gd name="connsiteX171" fmla="*/ 2330688 w 2588521"/>
                <a:gd name="connsiteY171" fmla="*/ 536252 h 612595"/>
                <a:gd name="connsiteX172" fmla="*/ 2405494 w 2588521"/>
                <a:gd name="connsiteY172" fmla="*/ 609088 h 612595"/>
                <a:gd name="connsiteX173" fmla="*/ 2535634 w 2588521"/>
                <a:gd name="connsiteY173" fmla="*/ 609088 h 612595"/>
                <a:gd name="connsiteX174" fmla="*/ 2588522 w 2588521"/>
                <a:gd name="connsiteY174" fmla="*/ 554294 h 612595"/>
                <a:gd name="connsiteX175" fmla="*/ 2588522 w 2588521"/>
                <a:gd name="connsiteY175" fmla="*/ 525261 h 612595"/>
                <a:gd name="connsiteX176" fmla="*/ 2451806 w 2588521"/>
                <a:gd name="connsiteY176" fmla="*/ 525261 h 612595"/>
                <a:gd name="connsiteX177" fmla="*/ 2435098 w 2588521"/>
                <a:gd name="connsiteY177" fmla="*/ 509855 h 612595"/>
                <a:gd name="connsiteX178" fmla="*/ 2435098 w 2588521"/>
                <a:gd name="connsiteY178" fmla="*/ 455633 h 612595"/>
                <a:gd name="connsiteX179" fmla="*/ 2435098 w 2588521"/>
                <a:gd name="connsiteY179" fmla="*/ 140496 h 612595"/>
                <a:gd name="connsiteX180" fmla="*/ 2580739 w 2588521"/>
                <a:gd name="connsiteY180" fmla="*/ 140496 h 612595"/>
                <a:gd name="connsiteX181" fmla="*/ 2580739 w 2588521"/>
                <a:gd name="connsiteY181" fmla="*/ 57335 h 612595"/>
                <a:gd name="connsiteX182" fmla="*/ 2435098 w 2588521"/>
                <a:gd name="connsiteY182" fmla="*/ 57335 h 612595"/>
                <a:gd name="connsiteX183" fmla="*/ 2435098 w 2588521"/>
                <a:gd name="connsiteY183" fmla="*/ 4511 h 612595"/>
                <a:gd name="connsiteX184" fmla="*/ 2330688 w 2588521"/>
                <a:gd name="connsiteY184" fmla="*/ 4511 h 612595"/>
                <a:gd name="connsiteX185" fmla="*/ 2330688 w 2588521"/>
                <a:gd name="connsiteY185" fmla="*/ 221114 h 612595"/>
                <a:gd name="connsiteX186" fmla="*/ 2405494 w 2588521"/>
                <a:gd name="connsiteY186" fmla="*/ 294586 h 612595"/>
                <a:gd name="connsiteX187" fmla="*/ 2585885 w 2588521"/>
                <a:gd name="connsiteY187" fmla="*/ 294586 h 612595"/>
                <a:gd name="connsiteX188" fmla="*/ 2585885 w 2588521"/>
                <a:gd name="connsiteY188" fmla="*/ 210791 h 612595"/>
                <a:gd name="connsiteX189" fmla="*/ 2451806 w 2588521"/>
                <a:gd name="connsiteY189" fmla="*/ 210791 h 612595"/>
                <a:gd name="connsiteX190" fmla="*/ 2435098 w 2588521"/>
                <a:gd name="connsiteY190" fmla="*/ 195258 h 612595"/>
                <a:gd name="connsiteX191" fmla="*/ 2435098 w 2588521"/>
                <a:gd name="connsiteY191" fmla="*/ 140496 h 612595"/>
                <a:gd name="connsiteX192" fmla="*/ 1981339 w 2588521"/>
                <a:gd name="connsiteY192" fmla="*/ 105713 h 612595"/>
                <a:gd name="connsiteX193" fmla="*/ 2040612 w 2588521"/>
                <a:gd name="connsiteY193" fmla="*/ 175341 h 612595"/>
                <a:gd name="connsiteX194" fmla="*/ 2239174 w 2588521"/>
                <a:gd name="connsiteY194" fmla="*/ 175341 h 612595"/>
                <a:gd name="connsiteX195" fmla="*/ 2293301 w 2588521"/>
                <a:gd name="connsiteY195" fmla="*/ 104411 h 612595"/>
                <a:gd name="connsiteX196" fmla="*/ 2270081 w 2588521"/>
                <a:gd name="connsiteY196" fmla="*/ 46440 h 612595"/>
                <a:gd name="connsiteX197" fmla="*/ 2176025 w 2588521"/>
                <a:gd name="connsiteY197" fmla="*/ 46440 h 612595"/>
                <a:gd name="connsiteX198" fmla="*/ 2191431 w 2588521"/>
                <a:gd name="connsiteY198" fmla="*/ 81191 h 612595"/>
                <a:gd name="connsiteX199" fmla="*/ 2168211 w 2588521"/>
                <a:gd name="connsiteY199" fmla="*/ 96692 h 612595"/>
                <a:gd name="connsiteX200" fmla="*/ 2098710 w 2588521"/>
                <a:gd name="connsiteY200" fmla="*/ 96692 h 612595"/>
                <a:gd name="connsiteX201" fmla="*/ 2170880 w 2588521"/>
                <a:gd name="connsiteY201" fmla="*/ 1874 h 612595"/>
                <a:gd name="connsiteX202" fmla="*/ 2058655 w 2588521"/>
                <a:gd name="connsiteY202" fmla="*/ 1874 h 612595"/>
                <a:gd name="connsiteX203" fmla="*/ 1981339 w 2588521"/>
                <a:gd name="connsiteY203" fmla="*/ 105713 h 612595"/>
                <a:gd name="connsiteX204" fmla="*/ 2300988 w 2588521"/>
                <a:gd name="connsiteY204" fmla="*/ 563315 h 612595"/>
                <a:gd name="connsiteX205" fmla="*/ 2299781 w 2588521"/>
                <a:gd name="connsiteY205" fmla="*/ 276449 h 612595"/>
                <a:gd name="connsiteX206" fmla="*/ 2226309 w 2588521"/>
                <a:gd name="connsiteY206" fmla="*/ 200435 h 612595"/>
                <a:gd name="connsiteX207" fmla="*/ 2062498 w 2588521"/>
                <a:gd name="connsiteY207" fmla="*/ 201738 h 612595"/>
                <a:gd name="connsiteX208" fmla="*/ 1989027 w 2588521"/>
                <a:gd name="connsiteY208" fmla="*/ 280959 h 612595"/>
                <a:gd name="connsiteX209" fmla="*/ 1989027 w 2588521"/>
                <a:gd name="connsiteY209" fmla="*/ 603243 h 612595"/>
                <a:gd name="connsiteX210" fmla="*/ 2080541 w 2588521"/>
                <a:gd name="connsiteY210" fmla="*/ 603243 h 612595"/>
                <a:gd name="connsiteX211" fmla="*/ 2081875 w 2588521"/>
                <a:gd name="connsiteY211" fmla="*/ 533076 h 612595"/>
                <a:gd name="connsiteX212" fmla="*/ 2168211 w 2588521"/>
                <a:gd name="connsiteY212" fmla="*/ 533076 h 612595"/>
                <a:gd name="connsiteX213" fmla="*/ 2208267 w 2588521"/>
                <a:gd name="connsiteY213" fmla="*/ 569160 h 612595"/>
                <a:gd name="connsiteX214" fmla="*/ 2208267 w 2588521"/>
                <a:gd name="connsiteY214" fmla="*/ 609755 h 612595"/>
                <a:gd name="connsiteX215" fmla="*/ 2243017 w 2588521"/>
                <a:gd name="connsiteY215" fmla="*/ 610423 h 612595"/>
                <a:gd name="connsiteX216" fmla="*/ 2300988 w 2588521"/>
                <a:gd name="connsiteY216" fmla="*/ 563315 h 612595"/>
                <a:gd name="connsiteX217" fmla="*/ 2167004 w 2588521"/>
                <a:gd name="connsiteY217" fmla="*/ 408018 h 612595"/>
                <a:gd name="connsiteX218" fmla="*/ 2206932 w 2588521"/>
                <a:gd name="connsiteY218" fmla="*/ 435082 h 612595"/>
                <a:gd name="connsiteX219" fmla="*/ 2206932 w 2588521"/>
                <a:gd name="connsiteY219" fmla="*/ 461478 h 612595"/>
                <a:gd name="connsiteX220" fmla="*/ 2081875 w 2588521"/>
                <a:gd name="connsiteY220" fmla="*/ 461478 h 612595"/>
                <a:gd name="connsiteX221" fmla="*/ 2081875 w 2588521"/>
                <a:gd name="connsiteY221" fmla="*/ 408018 h 612595"/>
                <a:gd name="connsiteX222" fmla="*/ 2167004 w 2588521"/>
                <a:gd name="connsiteY222" fmla="*/ 408018 h 612595"/>
                <a:gd name="connsiteX223" fmla="*/ 2167004 w 2588521"/>
                <a:gd name="connsiteY223" fmla="*/ 276449 h 612595"/>
                <a:gd name="connsiteX224" fmla="*/ 2206932 w 2588521"/>
                <a:gd name="connsiteY224" fmla="*/ 303607 h 612595"/>
                <a:gd name="connsiteX225" fmla="*/ 2206932 w 2588521"/>
                <a:gd name="connsiteY225" fmla="*/ 336388 h 612595"/>
                <a:gd name="connsiteX226" fmla="*/ 2081875 w 2588521"/>
                <a:gd name="connsiteY226" fmla="*/ 336388 h 612595"/>
                <a:gd name="connsiteX227" fmla="*/ 2081875 w 2588521"/>
                <a:gd name="connsiteY227" fmla="*/ 276449 h 612595"/>
                <a:gd name="connsiteX228" fmla="*/ 2167004 w 2588521"/>
                <a:gd name="connsiteY228" fmla="*/ 276449 h 612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Lst>
              <a:rect l="l" t="t" r="r" b="b"/>
              <a:pathLst>
                <a:path w="2588521" h="612595">
                  <a:moveTo>
                    <a:pt x="437035" y="120579"/>
                  </a:moveTo>
                  <a:lnTo>
                    <a:pt x="603355" y="120579"/>
                  </a:lnTo>
                  <a:lnTo>
                    <a:pt x="603355" y="36752"/>
                  </a:lnTo>
                  <a:lnTo>
                    <a:pt x="495005" y="36752"/>
                  </a:lnTo>
                  <a:lnTo>
                    <a:pt x="495005" y="1874"/>
                  </a:lnTo>
                  <a:lnTo>
                    <a:pt x="406124" y="1874"/>
                  </a:lnTo>
                  <a:lnTo>
                    <a:pt x="406124" y="36752"/>
                  </a:lnTo>
                  <a:lnTo>
                    <a:pt x="270711" y="36752"/>
                  </a:lnTo>
                  <a:lnTo>
                    <a:pt x="270711" y="120579"/>
                  </a:lnTo>
                  <a:lnTo>
                    <a:pt x="336493" y="120579"/>
                  </a:lnTo>
                  <a:lnTo>
                    <a:pt x="277204" y="218478"/>
                  </a:lnTo>
                  <a:cubicBezTo>
                    <a:pt x="271153" y="263997"/>
                    <a:pt x="283252" y="288106"/>
                    <a:pt x="313283" y="290647"/>
                  </a:cubicBezTo>
                  <a:lnTo>
                    <a:pt x="393253" y="290647"/>
                  </a:lnTo>
                  <a:cubicBezTo>
                    <a:pt x="374334" y="322412"/>
                    <a:pt x="336055" y="354653"/>
                    <a:pt x="278522" y="387339"/>
                  </a:cubicBezTo>
                  <a:lnTo>
                    <a:pt x="279733" y="481490"/>
                  </a:lnTo>
                  <a:cubicBezTo>
                    <a:pt x="415584" y="429014"/>
                    <a:pt x="506663" y="319458"/>
                    <a:pt x="553084" y="152693"/>
                  </a:cubicBezTo>
                  <a:lnTo>
                    <a:pt x="467945" y="152693"/>
                  </a:lnTo>
                  <a:cubicBezTo>
                    <a:pt x="459365" y="174261"/>
                    <a:pt x="452104" y="192304"/>
                    <a:pt x="446053" y="206915"/>
                  </a:cubicBezTo>
                  <a:lnTo>
                    <a:pt x="386764" y="206915"/>
                  </a:lnTo>
                  <a:lnTo>
                    <a:pt x="437035" y="120579"/>
                  </a:lnTo>
                  <a:close/>
                  <a:moveTo>
                    <a:pt x="524705" y="284262"/>
                  </a:moveTo>
                  <a:cubicBezTo>
                    <a:pt x="480044" y="409670"/>
                    <a:pt x="398755" y="487874"/>
                    <a:pt x="281054" y="518876"/>
                  </a:cubicBezTo>
                  <a:lnTo>
                    <a:pt x="281054" y="603911"/>
                  </a:lnTo>
                  <a:cubicBezTo>
                    <a:pt x="361022" y="591046"/>
                    <a:pt x="420752" y="565635"/>
                    <a:pt x="460245" y="527898"/>
                  </a:cubicBezTo>
                  <a:lnTo>
                    <a:pt x="504023" y="602608"/>
                  </a:lnTo>
                  <a:lnTo>
                    <a:pt x="604565" y="601370"/>
                  </a:lnTo>
                  <a:lnTo>
                    <a:pt x="522066" y="462113"/>
                  </a:lnTo>
                  <a:cubicBezTo>
                    <a:pt x="558255" y="420882"/>
                    <a:pt x="586964" y="361578"/>
                    <a:pt x="608526" y="284262"/>
                  </a:cubicBezTo>
                  <a:lnTo>
                    <a:pt x="524705" y="284262"/>
                  </a:lnTo>
                  <a:close/>
                  <a:moveTo>
                    <a:pt x="255312" y="137287"/>
                  </a:moveTo>
                  <a:lnTo>
                    <a:pt x="255312" y="54794"/>
                  </a:lnTo>
                  <a:lnTo>
                    <a:pt x="180512" y="54794"/>
                  </a:lnTo>
                  <a:lnTo>
                    <a:pt x="180512" y="4511"/>
                  </a:lnTo>
                  <a:lnTo>
                    <a:pt x="88992" y="4511"/>
                  </a:lnTo>
                  <a:lnTo>
                    <a:pt x="88992" y="54794"/>
                  </a:lnTo>
                  <a:lnTo>
                    <a:pt x="2640" y="54794"/>
                  </a:lnTo>
                  <a:lnTo>
                    <a:pt x="2640" y="137287"/>
                  </a:lnTo>
                  <a:lnTo>
                    <a:pt x="38721" y="137287"/>
                  </a:lnTo>
                  <a:cubicBezTo>
                    <a:pt x="72271" y="138939"/>
                    <a:pt x="88992" y="160952"/>
                    <a:pt x="88992" y="203072"/>
                  </a:cubicBezTo>
                  <a:lnTo>
                    <a:pt x="88992" y="610423"/>
                  </a:lnTo>
                  <a:lnTo>
                    <a:pt x="134091" y="610423"/>
                  </a:lnTo>
                  <a:cubicBezTo>
                    <a:pt x="164233" y="611185"/>
                    <a:pt x="179633" y="595779"/>
                    <a:pt x="180512" y="563982"/>
                  </a:cubicBezTo>
                  <a:lnTo>
                    <a:pt x="180512" y="137287"/>
                  </a:lnTo>
                  <a:lnTo>
                    <a:pt x="255312" y="137287"/>
                  </a:lnTo>
                  <a:close/>
                  <a:moveTo>
                    <a:pt x="0" y="160507"/>
                  </a:moveTo>
                  <a:lnTo>
                    <a:pt x="0" y="560139"/>
                  </a:lnTo>
                  <a:cubicBezTo>
                    <a:pt x="42133" y="560901"/>
                    <a:pt x="63253" y="545496"/>
                    <a:pt x="63253" y="513699"/>
                  </a:cubicBezTo>
                  <a:lnTo>
                    <a:pt x="63253" y="231343"/>
                  </a:lnTo>
                  <a:cubicBezTo>
                    <a:pt x="66661" y="187571"/>
                    <a:pt x="54232" y="163461"/>
                    <a:pt x="25850" y="159173"/>
                  </a:cubicBezTo>
                  <a:lnTo>
                    <a:pt x="0" y="160507"/>
                  </a:lnTo>
                  <a:close/>
                  <a:moveTo>
                    <a:pt x="198552" y="338358"/>
                  </a:moveTo>
                  <a:cubicBezTo>
                    <a:pt x="198552" y="303162"/>
                    <a:pt x="201302" y="272605"/>
                    <a:pt x="206912" y="246844"/>
                  </a:cubicBezTo>
                  <a:cubicBezTo>
                    <a:pt x="212522" y="221114"/>
                    <a:pt x="218792" y="208122"/>
                    <a:pt x="225612" y="208122"/>
                  </a:cubicBezTo>
                  <a:cubicBezTo>
                    <a:pt x="233312" y="208122"/>
                    <a:pt x="239801" y="221114"/>
                    <a:pt x="244973" y="246844"/>
                  </a:cubicBezTo>
                  <a:cubicBezTo>
                    <a:pt x="250144" y="272605"/>
                    <a:pt x="252672" y="303162"/>
                    <a:pt x="252672" y="338358"/>
                  </a:cubicBezTo>
                  <a:cubicBezTo>
                    <a:pt x="252672" y="375332"/>
                    <a:pt x="250144" y="406461"/>
                    <a:pt x="244973" y="431873"/>
                  </a:cubicBezTo>
                  <a:cubicBezTo>
                    <a:pt x="239801" y="457158"/>
                    <a:pt x="233312" y="469832"/>
                    <a:pt x="225612" y="469832"/>
                  </a:cubicBezTo>
                  <a:cubicBezTo>
                    <a:pt x="218792" y="469832"/>
                    <a:pt x="212522" y="457158"/>
                    <a:pt x="206912" y="431873"/>
                  </a:cubicBezTo>
                  <a:cubicBezTo>
                    <a:pt x="201302" y="406461"/>
                    <a:pt x="198552" y="375332"/>
                    <a:pt x="198552" y="338358"/>
                  </a:cubicBezTo>
                  <a:close/>
                  <a:moveTo>
                    <a:pt x="774735" y="119912"/>
                  </a:moveTo>
                  <a:lnTo>
                    <a:pt x="1124105" y="119912"/>
                  </a:lnTo>
                  <a:cubicBezTo>
                    <a:pt x="1149962" y="119912"/>
                    <a:pt x="1162827" y="126519"/>
                    <a:pt x="1162827" y="139828"/>
                  </a:cubicBezTo>
                  <a:lnTo>
                    <a:pt x="1162827" y="160507"/>
                  </a:lnTo>
                  <a:lnTo>
                    <a:pt x="1267872" y="160507"/>
                  </a:lnTo>
                  <a:lnTo>
                    <a:pt x="1269175" y="95390"/>
                  </a:lnTo>
                  <a:cubicBezTo>
                    <a:pt x="1265681" y="54127"/>
                    <a:pt x="1240586" y="33893"/>
                    <a:pt x="1193734" y="34782"/>
                  </a:cubicBezTo>
                  <a:lnTo>
                    <a:pt x="1021686" y="34782"/>
                  </a:lnTo>
                  <a:lnTo>
                    <a:pt x="1021686" y="0"/>
                  </a:lnTo>
                  <a:lnTo>
                    <a:pt x="916526" y="0"/>
                  </a:lnTo>
                  <a:lnTo>
                    <a:pt x="916526" y="34782"/>
                  </a:lnTo>
                  <a:lnTo>
                    <a:pt x="736125" y="34782"/>
                  </a:lnTo>
                  <a:cubicBezTo>
                    <a:pt x="691794" y="34782"/>
                    <a:pt x="669686" y="55906"/>
                    <a:pt x="669686" y="97899"/>
                  </a:cubicBezTo>
                  <a:lnTo>
                    <a:pt x="669686" y="160507"/>
                  </a:lnTo>
                  <a:lnTo>
                    <a:pt x="774735" y="160507"/>
                  </a:lnTo>
                  <a:lnTo>
                    <a:pt x="774735" y="119912"/>
                  </a:lnTo>
                  <a:close/>
                  <a:moveTo>
                    <a:pt x="1121564" y="222988"/>
                  </a:moveTo>
                  <a:lnTo>
                    <a:pt x="813456" y="222988"/>
                  </a:lnTo>
                  <a:lnTo>
                    <a:pt x="813456" y="179852"/>
                  </a:lnTo>
                  <a:lnTo>
                    <a:pt x="705764" y="179852"/>
                  </a:lnTo>
                  <a:lnTo>
                    <a:pt x="705764" y="222988"/>
                  </a:lnTo>
                  <a:lnTo>
                    <a:pt x="660665" y="222988"/>
                  </a:lnTo>
                  <a:lnTo>
                    <a:pt x="660665" y="306815"/>
                  </a:lnTo>
                  <a:lnTo>
                    <a:pt x="709725" y="306815"/>
                  </a:lnTo>
                  <a:lnTo>
                    <a:pt x="710935" y="387339"/>
                  </a:lnTo>
                  <a:cubicBezTo>
                    <a:pt x="759554" y="445849"/>
                    <a:pt x="806747" y="486667"/>
                    <a:pt x="852727" y="509855"/>
                  </a:cubicBezTo>
                  <a:cubicBezTo>
                    <a:pt x="809387" y="523959"/>
                    <a:pt x="748335" y="527898"/>
                    <a:pt x="669686" y="521418"/>
                  </a:cubicBezTo>
                  <a:lnTo>
                    <a:pt x="668476" y="607754"/>
                  </a:lnTo>
                  <a:cubicBezTo>
                    <a:pt x="814555" y="614266"/>
                    <a:pt x="915757" y="600067"/>
                    <a:pt x="971968" y="565317"/>
                  </a:cubicBezTo>
                  <a:cubicBezTo>
                    <a:pt x="1035987" y="601370"/>
                    <a:pt x="1133349" y="616776"/>
                    <a:pt x="1264029" y="611629"/>
                  </a:cubicBezTo>
                  <a:lnTo>
                    <a:pt x="1264029" y="520084"/>
                  </a:lnTo>
                  <a:cubicBezTo>
                    <a:pt x="1204279" y="527898"/>
                    <a:pt x="1146658" y="524372"/>
                    <a:pt x="1091197" y="509855"/>
                  </a:cubicBezTo>
                  <a:cubicBezTo>
                    <a:pt x="1137192" y="487874"/>
                    <a:pt x="1183156" y="446390"/>
                    <a:pt x="1229151" y="385465"/>
                  </a:cubicBezTo>
                  <a:lnTo>
                    <a:pt x="1229151" y="306815"/>
                  </a:lnTo>
                  <a:lnTo>
                    <a:pt x="1273050" y="306815"/>
                  </a:lnTo>
                  <a:lnTo>
                    <a:pt x="1273050" y="222988"/>
                  </a:lnTo>
                  <a:lnTo>
                    <a:pt x="1229151" y="222988"/>
                  </a:lnTo>
                  <a:lnTo>
                    <a:pt x="1229151" y="179852"/>
                  </a:lnTo>
                  <a:lnTo>
                    <a:pt x="1121564" y="179852"/>
                  </a:lnTo>
                  <a:lnTo>
                    <a:pt x="1121564" y="222988"/>
                  </a:lnTo>
                  <a:close/>
                  <a:moveTo>
                    <a:pt x="1118261" y="306815"/>
                  </a:moveTo>
                  <a:lnTo>
                    <a:pt x="1118261" y="355765"/>
                  </a:lnTo>
                  <a:cubicBezTo>
                    <a:pt x="1083955" y="393152"/>
                    <a:pt x="1051174" y="419453"/>
                    <a:pt x="1020038" y="434732"/>
                  </a:cubicBezTo>
                  <a:cubicBezTo>
                    <a:pt x="988908" y="450011"/>
                    <a:pt x="956677" y="450138"/>
                    <a:pt x="923346" y="435082"/>
                  </a:cubicBezTo>
                  <a:cubicBezTo>
                    <a:pt x="890015" y="419993"/>
                    <a:pt x="855805" y="394708"/>
                    <a:pt x="820495" y="358941"/>
                  </a:cubicBezTo>
                  <a:lnTo>
                    <a:pt x="820495" y="306815"/>
                  </a:lnTo>
                  <a:lnTo>
                    <a:pt x="1118261" y="306815"/>
                  </a:lnTo>
                  <a:close/>
                  <a:moveTo>
                    <a:pt x="1757049" y="120579"/>
                  </a:moveTo>
                  <a:lnTo>
                    <a:pt x="1923369" y="120579"/>
                  </a:lnTo>
                  <a:lnTo>
                    <a:pt x="1923369" y="36752"/>
                  </a:lnTo>
                  <a:lnTo>
                    <a:pt x="1815020" y="36752"/>
                  </a:lnTo>
                  <a:lnTo>
                    <a:pt x="1815020" y="1874"/>
                  </a:lnTo>
                  <a:lnTo>
                    <a:pt x="1726142" y="1874"/>
                  </a:lnTo>
                  <a:lnTo>
                    <a:pt x="1726142" y="36752"/>
                  </a:lnTo>
                  <a:lnTo>
                    <a:pt x="1590729" y="36752"/>
                  </a:lnTo>
                  <a:lnTo>
                    <a:pt x="1590729" y="120579"/>
                  </a:lnTo>
                  <a:lnTo>
                    <a:pt x="1656514" y="120579"/>
                  </a:lnTo>
                  <a:lnTo>
                    <a:pt x="1597209" y="218478"/>
                  </a:lnTo>
                  <a:cubicBezTo>
                    <a:pt x="1591174" y="263997"/>
                    <a:pt x="1603276" y="288106"/>
                    <a:pt x="1633293" y="290647"/>
                  </a:cubicBezTo>
                  <a:lnTo>
                    <a:pt x="1713245" y="290647"/>
                  </a:lnTo>
                  <a:cubicBezTo>
                    <a:pt x="1694345" y="322412"/>
                    <a:pt x="1656069" y="354653"/>
                    <a:pt x="1598543" y="387339"/>
                  </a:cubicBezTo>
                  <a:lnTo>
                    <a:pt x="1599750" y="481490"/>
                  </a:lnTo>
                  <a:cubicBezTo>
                    <a:pt x="1735576" y="429014"/>
                    <a:pt x="1826677" y="319458"/>
                    <a:pt x="1873085" y="152693"/>
                  </a:cubicBezTo>
                  <a:lnTo>
                    <a:pt x="1787956" y="152693"/>
                  </a:lnTo>
                  <a:cubicBezTo>
                    <a:pt x="1779379" y="174261"/>
                    <a:pt x="1772105" y="192304"/>
                    <a:pt x="1766070" y="206915"/>
                  </a:cubicBezTo>
                  <a:lnTo>
                    <a:pt x="1706765" y="206915"/>
                  </a:lnTo>
                  <a:lnTo>
                    <a:pt x="1757049" y="120579"/>
                  </a:lnTo>
                  <a:close/>
                  <a:moveTo>
                    <a:pt x="1844720" y="284262"/>
                  </a:moveTo>
                  <a:cubicBezTo>
                    <a:pt x="1800058" y="409670"/>
                    <a:pt x="1718772" y="487874"/>
                    <a:pt x="1601052" y="518876"/>
                  </a:cubicBezTo>
                  <a:lnTo>
                    <a:pt x="1601052" y="603911"/>
                  </a:lnTo>
                  <a:cubicBezTo>
                    <a:pt x="1681036" y="591046"/>
                    <a:pt x="1740753" y="565635"/>
                    <a:pt x="1780269" y="527898"/>
                  </a:cubicBezTo>
                  <a:lnTo>
                    <a:pt x="1824041" y="602608"/>
                  </a:lnTo>
                  <a:lnTo>
                    <a:pt x="1924576" y="601370"/>
                  </a:lnTo>
                  <a:lnTo>
                    <a:pt x="1842083" y="462113"/>
                  </a:lnTo>
                  <a:cubicBezTo>
                    <a:pt x="1878263" y="420882"/>
                    <a:pt x="1906978" y="361578"/>
                    <a:pt x="1928546" y="284262"/>
                  </a:cubicBezTo>
                  <a:lnTo>
                    <a:pt x="1844720" y="284262"/>
                  </a:lnTo>
                  <a:close/>
                  <a:moveTo>
                    <a:pt x="1575323" y="137287"/>
                  </a:moveTo>
                  <a:lnTo>
                    <a:pt x="1575323" y="54794"/>
                  </a:lnTo>
                  <a:lnTo>
                    <a:pt x="1500517" y="54794"/>
                  </a:lnTo>
                  <a:lnTo>
                    <a:pt x="1500517" y="4511"/>
                  </a:lnTo>
                  <a:lnTo>
                    <a:pt x="1409003" y="4511"/>
                  </a:lnTo>
                  <a:lnTo>
                    <a:pt x="1409003" y="54794"/>
                  </a:lnTo>
                  <a:lnTo>
                    <a:pt x="1322635" y="54794"/>
                  </a:lnTo>
                  <a:lnTo>
                    <a:pt x="1322635" y="137287"/>
                  </a:lnTo>
                  <a:lnTo>
                    <a:pt x="1358720" y="137287"/>
                  </a:lnTo>
                  <a:cubicBezTo>
                    <a:pt x="1392263" y="138939"/>
                    <a:pt x="1409003" y="160952"/>
                    <a:pt x="1409003" y="203072"/>
                  </a:cubicBezTo>
                  <a:lnTo>
                    <a:pt x="1409003" y="610423"/>
                  </a:lnTo>
                  <a:lnTo>
                    <a:pt x="1454109" y="610423"/>
                  </a:lnTo>
                  <a:cubicBezTo>
                    <a:pt x="1484253" y="611185"/>
                    <a:pt x="1499628" y="595779"/>
                    <a:pt x="1500517" y="563982"/>
                  </a:cubicBezTo>
                  <a:lnTo>
                    <a:pt x="1500517" y="137287"/>
                  </a:lnTo>
                  <a:lnTo>
                    <a:pt x="1575323" y="137287"/>
                  </a:lnTo>
                  <a:close/>
                  <a:moveTo>
                    <a:pt x="1319998" y="160507"/>
                  </a:moveTo>
                  <a:lnTo>
                    <a:pt x="1319998" y="560139"/>
                  </a:lnTo>
                  <a:cubicBezTo>
                    <a:pt x="1362150" y="560901"/>
                    <a:pt x="1383274" y="545496"/>
                    <a:pt x="1383274" y="513699"/>
                  </a:cubicBezTo>
                  <a:lnTo>
                    <a:pt x="1383274" y="231343"/>
                  </a:lnTo>
                  <a:cubicBezTo>
                    <a:pt x="1386672" y="187571"/>
                    <a:pt x="1374252" y="163461"/>
                    <a:pt x="1345855" y="159173"/>
                  </a:cubicBezTo>
                  <a:lnTo>
                    <a:pt x="1319998" y="160507"/>
                  </a:lnTo>
                  <a:close/>
                  <a:moveTo>
                    <a:pt x="1518559" y="338358"/>
                  </a:moveTo>
                  <a:cubicBezTo>
                    <a:pt x="1518559" y="303162"/>
                    <a:pt x="1521323" y="272605"/>
                    <a:pt x="1526914" y="246844"/>
                  </a:cubicBezTo>
                  <a:cubicBezTo>
                    <a:pt x="1532536" y="221114"/>
                    <a:pt x="1538793" y="208122"/>
                    <a:pt x="1545623" y="208122"/>
                  </a:cubicBezTo>
                  <a:cubicBezTo>
                    <a:pt x="1553310" y="208122"/>
                    <a:pt x="1559822" y="221114"/>
                    <a:pt x="1564968" y="246844"/>
                  </a:cubicBezTo>
                  <a:cubicBezTo>
                    <a:pt x="1570145" y="272605"/>
                    <a:pt x="1572686" y="303162"/>
                    <a:pt x="1572686" y="338358"/>
                  </a:cubicBezTo>
                  <a:cubicBezTo>
                    <a:pt x="1572686" y="375332"/>
                    <a:pt x="1570145" y="406461"/>
                    <a:pt x="1564968" y="431873"/>
                  </a:cubicBezTo>
                  <a:cubicBezTo>
                    <a:pt x="1559822" y="457158"/>
                    <a:pt x="1553310" y="469832"/>
                    <a:pt x="1545623" y="469832"/>
                  </a:cubicBezTo>
                  <a:cubicBezTo>
                    <a:pt x="1538793" y="469832"/>
                    <a:pt x="1532536" y="457158"/>
                    <a:pt x="1526914" y="431873"/>
                  </a:cubicBezTo>
                  <a:cubicBezTo>
                    <a:pt x="1521323" y="406461"/>
                    <a:pt x="1518559" y="375332"/>
                    <a:pt x="1518559" y="338358"/>
                  </a:cubicBezTo>
                  <a:close/>
                  <a:moveTo>
                    <a:pt x="2435098" y="455633"/>
                  </a:moveTo>
                  <a:lnTo>
                    <a:pt x="2583376" y="455633"/>
                  </a:lnTo>
                  <a:lnTo>
                    <a:pt x="2583376" y="371933"/>
                  </a:lnTo>
                  <a:lnTo>
                    <a:pt x="2435098" y="371933"/>
                  </a:lnTo>
                  <a:lnTo>
                    <a:pt x="2435098" y="321650"/>
                  </a:lnTo>
                  <a:lnTo>
                    <a:pt x="2330688" y="321650"/>
                  </a:lnTo>
                  <a:lnTo>
                    <a:pt x="2330688" y="536252"/>
                  </a:lnTo>
                  <a:cubicBezTo>
                    <a:pt x="2330688" y="584343"/>
                    <a:pt x="2355559" y="608643"/>
                    <a:pt x="2405494" y="609088"/>
                  </a:cubicBezTo>
                  <a:lnTo>
                    <a:pt x="2535634" y="609088"/>
                  </a:lnTo>
                  <a:cubicBezTo>
                    <a:pt x="2570829" y="609088"/>
                    <a:pt x="2588522" y="590824"/>
                    <a:pt x="2588522" y="554294"/>
                  </a:cubicBezTo>
                  <a:lnTo>
                    <a:pt x="2588522" y="525261"/>
                  </a:lnTo>
                  <a:lnTo>
                    <a:pt x="2451806" y="525261"/>
                  </a:lnTo>
                  <a:cubicBezTo>
                    <a:pt x="2440689" y="525261"/>
                    <a:pt x="2435098" y="520084"/>
                    <a:pt x="2435098" y="509855"/>
                  </a:cubicBezTo>
                  <a:lnTo>
                    <a:pt x="2435098" y="455633"/>
                  </a:lnTo>
                  <a:close/>
                  <a:moveTo>
                    <a:pt x="2435098" y="140496"/>
                  </a:moveTo>
                  <a:lnTo>
                    <a:pt x="2580739" y="140496"/>
                  </a:lnTo>
                  <a:lnTo>
                    <a:pt x="2580739" y="57335"/>
                  </a:lnTo>
                  <a:lnTo>
                    <a:pt x="2435098" y="57335"/>
                  </a:lnTo>
                  <a:lnTo>
                    <a:pt x="2435098" y="4511"/>
                  </a:lnTo>
                  <a:lnTo>
                    <a:pt x="2330688" y="4511"/>
                  </a:lnTo>
                  <a:lnTo>
                    <a:pt x="2330688" y="221114"/>
                  </a:lnTo>
                  <a:cubicBezTo>
                    <a:pt x="2330688" y="269619"/>
                    <a:pt x="2355559" y="294141"/>
                    <a:pt x="2405494" y="294586"/>
                  </a:cubicBezTo>
                  <a:lnTo>
                    <a:pt x="2585885" y="294586"/>
                  </a:lnTo>
                  <a:lnTo>
                    <a:pt x="2585885" y="210791"/>
                  </a:lnTo>
                  <a:lnTo>
                    <a:pt x="2451806" y="210791"/>
                  </a:lnTo>
                  <a:cubicBezTo>
                    <a:pt x="2440689" y="210791"/>
                    <a:pt x="2435098" y="205613"/>
                    <a:pt x="2435098" y="195258"/>
                  </a:cubicBezTo>
                  <a:lnTo>
                    <a:pt x="2435098" y="140496"/>
                  </a:lnTo>
                  <a:close/>
                  <a:moveTo>
                    <a:pt x="1981339" y="105713"/>
                  </a:moveTo>
                  <a:cubicBezTo>
                    <a:pt x="1975272" y="153805"/>
                    <a:pt x="1995093" y="176993"/>
                    <a:pt x="2040612" y="175341"/>
                  </a:cubicBezTo>
                  <a:lnTo>
                    <a:pt x="2239174" y="175341"/>
                  </a:lnTo>
                  <a:cubicBezTo>
                    <a:pt x="2294158" y="175341"/>
                    <a:pt x="2312201" y="151708"/>
                    <a:pt x="2293301" y="104411"/>
                  </a:cubicBezTo>
                  <a:lnTo>
                    <a:pt x="2270081" y="46440"/>
                  </a:lnTo>
                  <a:lnTo>
                    <a:pt x="2176025" y="46440"/>
                  </a:lnTo>
                  <a:lnTo>
                    <a:pt x="2191431" y="81191"/>
                  </a:lnTo>
                  <a:cubicBezTo>
                    <a:pt x="2197498" y="91546"/>
                    <a:pt x="2189780" y="96692"/>
                    <a:pt x="2168211" y="96692"/>
                  </a:cubicBezTo>
                  <a:lnTo>
                    <a:pt x="2098710" y="96692"/>
                  </a:lnTo>
                  <a:lnTo>
                    <a:pt x="2170880" y="1874"/>
                  </a:lnTo>
                  <a:lnTo>
                    <a:pt x="2058655" y="1874"/>
                  </a:lnTo>
                  <a:lnTo>
                    <a:pt x="1981339" y="105713"/>
                  </a:lnTo>
                  <a:close/>
                  <a:moveTo>
                    <a:pt x="2300988" y="563315"/>
                  </a:moveTo>
                  <a:lnTo>
                    <a:pt x="2299781" y="276449"/>
                  </a:lnTo>
                  <a:cubicBezTo>
                    <a:pt x="2300543" y="226610"/>
                    <a:pt x="2276148" y="201325"/>
                    <a:pt x="2226309" y="200435"/>
                  </a:cubicBezTo>
                  <a:lnTo>
                    <a:pt x="2062498" y="201738"/>
                  </a:lnTo>
                  <a:cubicBezTo>
                    <a:pt x="2013549" y="201738"/>
                    <a:pt x="1989027" y="228166"/>
                    <a:pt x="1989027" y="280959"/>
                  </a:cubicBezTo>
                  <a:lnTo>
                    <a:pt x="1989027" y="603243"/>
                  </a:lnTo>
                  <a:lnTo>
                    <a:pt x="2080541" y="603243"/>
                  </a:lnTo>
                  <a:lnTo>
                    <a:pt x="2081875" y="533076"/>
                  </a:lnTo>
                  <a:lnTo>
                    <a:pt x="2168211" y="533076"/>
                  </a:lnTo>
                  <a:cubicBezTo>
                    <a:pt x="2195720" y="532186"/>
                    <a:pt x="2209029" y="544193"/>
                    <a:pt x="2208267" y="569160"/>
                  </a:cubicBezTo>
                  <a:lnTo>
                    <a:pt x="2208267" y="609755"/>
                  </a:lnTo>
                  <a:lnTo>
                    <a:pt x="2243017" y="610423"/>
                  </a:lnTo>
                  <a:cubicBezTo>
                    <a:pt x="2281738" y="610423"/>
                    <a:pt x="2300988" y="594667"/>
                    <a:pt x="2300988" y="563315"/>
                  </a:cubicBezTo>
                  <a:close/>
                  <a:moveTo>
                    <a:pt x="2167004" y="408018"/>
                  </a:moveTo>
                  <a:cubicBezTo>
                    <a:pt x="2193623" y="408018"/>
                    <a:pt x="2206932" y="417039"/>
                    <a:pt x="2206932" y="435082"/>
                  </a:cubicBezTo>
                  <a:lnTo>
                    <a:pt x="2206932" y="461478"/>
                  </a:lnTo>
                  <a:lnTo>
                    <a:pt x="2081875" y="461478"/>
                  </a:lnTo>
                  <a:lnTo>
                    <a:pt x="2081875" y="408018"/>
                  </a:lnTo>
                  <a:lnTo>
                    <a:pt x="2167004" y="408018"/>
                  </a:lnTo>
                  <a:close/>
                  <a:moveTo>
                    <a:pt x="2167004" y="276449"/>
                  </a:moveTo>
                  <a:cubicBezTo>
                    <a:pt x="2193623" y="276449"/>
                    <a:pt x="2206932" y="285565"/>
                    <a:pt x="2206932" y="303607"/>
                  </a:cubicBezTo>
                  <a:lnTo>
                    <a:pt x="2206932" y="336388"/>
                  </a:lnTo>
                  <a:lnTo>
                    <a:pt x="2081875" y="336388"/>
                  </a:lnTo>
                  <a:lnTo>
                    <a:pt x="2081875" y="276449"/>
                  </a:lnTo>
                  <a:lnTo>
                    <a:pt x="2167004" y="276449"/>
                  </a:lnTo>
                  <a:close/>
                </a:path>
              </a:pathLst>
            </a:custGeom>
            <a:solidFill>
              <a:srgbClr val="2F318B"/>
            </a:solidFill>
            <a:ln w="318" cap="flat">
              <a:noFill/>
              <a:prstDash val="solid"/>
              <a:miter/>
            </a:ln>
          </p:spPr>
          <p:txBody>
            <a:bodyPr rtlCol="0" anchor="ctr"/>
            <a:lstStyle/>
            <a:p>
              <a:endParaRPr lang="zh-CN" altLang="en-US">
                <a:cs typeface="+mn-ea"/>
                <a:sym typeface="+mn-lt"/>
              </a:endParaRPr>
            </a:p>
          </p:txBody>
        </p:sp>
        <p:sp>
          <p:nvSpPr>
            <p:cNvPr id="69" name="图形 3"/>
            <p:cNvSpPr/>
            <p:nvPr/>
          </p:nvSpPr>
          <p:spPr>
            <a:xfrm>
              <a:off x="4690629" y="2428529"/>
              <a:ext cx="1045448" cy="94001"/>
            </a:xfrm>
            <a:custGeom>
              <a:avLst/>
              <a:gdLst>
                <a:gd name="connsiteX0" fmla="*/ 138542 w 2576168"/>
                <a:gd name="connsiteY0" fmla="*/ 34346 h 231636"/>
                <a:gd name="connsiteX1" fmla="*/ 106799 w 2576168"/>
                <a:gd name="connsiteY1" fmla="*/ 58169 h 231636"/>
                <a:gd name="connsiteX2" fmla="*/ 72471 w 2576168"/>
                <a:gd name="connsiteY2" fmla="*/ 38538 h 231636"/>
                <a:gd name="connsiteX3" fmla="*/ 58368 w 2576168"/>
                <a:gd name="connsiteY3" fmla="*/ 42414 h 231636"/>
                <a:gd name="connsiteX4" fmla="*/ 52952 w 2576168"/>
                <a:gd name="connsiteY4" fmla="*/ 50959 h 231636"/>
                <a:gd name="connsiteX5" fmla="*/ 56776 w 2576168"/>
                <a:gd name="connsiteY5" fmla="*/ 59885 h 231636"/>
                <a:gd name="connsiteX6" fmla="*/ 88471 w 2576168"/>
                <a:gd name="connsiteY6" fmla="*/ 84471 h 231636"/>
                <a:gd name="connsiteX7" fmla="*/ 118473 w 2576168"/>
                <a:gd name="connsiteY7" fmla="*/ 106324 h 231636"/>
                <a:gd name="connsiteX8" fmla="*/ 137100 w 2576168"/>
                <a:gd name="connsiteY8" fmla="*/ 127671 h 231636"/>
                <a:gd name="connsiteX9" fmla="*/ 142614 w 2576168"/>
                <a:gd name="connsiteY9" fmla="*/ 149715 h 231636"/>
                <a:gd name="connsiteX10" fmla="*/ 123390 w 2576168"/>
                <a:gd name="connsiteY10" fmla="*/ 188563 h 231636"/>
                <a:gd name="connsiteX11" fmla="*/ 73068 w 2576168"/>
                <a:gd name="connsiteY11" fmla="*/ 203842 h 231636"/>
                <a:gd name="connsiteX12" fmla="*/ 30847 w 2576168"/>
                <a:gd name="connsiteY12" fmla="*/ 193900 h 231636"/>
                <a:gd name="connsiteX13" fmla="*/ 0 w 2576168"/>
                <a:gd name="connsiteY13" fmla="*/ 162643 h 231636"/>
                <a:gd name="connsiteX14" fmla="*/ 36110 w 2576168"/>
                <a:gd name="connsiteY14" fmla="*/ 144252 h 231636"/>
                <a:gd name="connsiteX15" fmla="*/ 73913 w 2576168"/>
                <a:gd name="connsiteY15" fmla="*/ 169600 h 231636"/>
                <a:gd name="connsiteX16" fmla="*/ 92543 w 2576168"/>
                <a:gd name="connsiteY16" fmla="*/ 164136 h 231636"/>
                <a:gd name="connsiteX17" fmla="*/ 100141 w 2576168"/>
                <a:gd name="connsiteY17" fmla="*/ 151462 h 231636"/>
                <a:gd name="connsiteX18" fmla="*/ 94281 w 2576168"/>
                <a:gd name="connsiteY18" fmla="*/ 138471 h 231636"/>
                <a:gd name="connsiteX19" fmla="*/ 69295 w 2576168"/>
                <a:gd name="connsiteY19" fmla="*/ 118713 h 231636"/>
                <a:gd name="connsiteX20" fmla="*/ 21559 w 2576168"/>
                <a:gd name="connsiteY20" fmla="*/ 79515 h 231636"/>
                <a:gd name="connsiteX21" fmla="*/ 10778 w 2576168"/>
                <a:gd name="connsiteY21" fmla="*/ 51975 h 231636"/>
                <a:gd name="connsiteX22" fmla="*/ 28661 w 2576168"/>
                <a:gd name="connsiteY22" fmla="*/ 17955 h 231636"/>
                <a:gd name="connsiteX23" fmla="*/ 73068 w 2576168"/>
                <a:gd name="connsiteY23" fmla="*/ 3820 h 231636"/>
                <a:gd name="connsiteX24" fmla="*/ 105357 w 2576168"/>
                <a:gd name="connsiteY24" fmla="*/ 10522 h 231636"/>
                <a:gd name="connsiteX25" fmla="*/ 138542 w 2576168"/>
                <a:gd name="connsiteY25" fmla="*/ 34346 h 231636"/>
                <a:gd name="connsiteX26" fmla="*/ 312600 w 2576168"/>
                <a:gd name="connsiteY26" fmla="*/ 52483 h 231636"/>
                <a:gd name="connsiteX27" fmla="*/ 357407 w 2576168"/>
                <a:gd name="connsiteY27" fmla="*/ 52483 h 231636"/>
                <a:gd name="connsiteX28" fmla="*/ 357407 w 2576168"/>
                <a:gd name="connsiteY28" fmla="*/ 204319 h 231636"/>
                <a:gd name="connsiteX29" fmla="*/ 312600 w 2576168"/>
                <a:gd name="connsiteY29" fmla="*/ 204319 h 231636"/>
                <a:gd name="connsiteX30" fmla="*/ 312600 w 2576168"/>
                <a:gd name="connsiteY30" fmla="*/ 188214 h 231636"/>
                <a:gd name="connsiteX31" fmla="*/ 286222 w 2576168"/>
                <a:gd name="connsiteY31" fmla="*/ 203715 h 231636"/>
                <a:gd name="connsiteX32" fmla="*/ 257561 w 2576168"/>
                <a:gd name="connsiteY32" fmla="*/ 208289 h 231636"/>
                <a:gd name="connsiteX33" fmla="*/ 197751 w 2576168"/>
                <a:gd name="connsiteY33" fmla="*/ 185482 h 231636"/>
                <a:gd name="connsiteX34" fmla="*/ 172320 w 2576168"/>
                <a:gd name="connsiteY34" fmla="*/ 128624 h 231636"/>
                <a:gd name="connsiteX35" fmla="*/ 196910 w 2576168"/>
                <a:gd name="connsiteY35" fmla="*/ 70938 h 231636"/>
                <a:gd name="connsiteX36" fmla="*/ 256122 w 2576168"/>
                <a:gd name="connsiteY36" fmla="*/ 48513 h 231636"/>
                <a:gd name="connsiteX37" fmla="*/ 286521 w 2576168"/>
                <a:gd name="connsiteY37" fmla="*/ 53595 h 231636"/>
                <a:gd name="connsiteX38" fmla="*/ 312600 w 2576168"/>
                <a:gd name="connsiteY38" fmla="*/ 69096 h 231636"/>
                <a:gd name="connsiteX39" fmla="*/ 312600 w 2576168"/>
                <a:gd name="connsiteY39" fmla="*/ 52483 h 231636"/>
                <a:gd name="connsiteX40" fmla="*/ 265461 w 2576168"/>
                <a:gd name="connsiteY40" fmla="*/ 83485 h 231636"/>
                <a:gd name="connsiteX41" fmla="*/ 230787 w 2576168"/>
                <a:gd name="connsiteY41" fmla="*/ 96160 h 231636"/>
                <a:gd name="connsiteX42" fmla="*/ 217124 w 2576168"/>
                <a:gd name="connsiteY42" fmla="*/ 128179 h 231636"/>
                <a:gd name="connsiteX43" fmla="*/ 231234 w 2576168"/>
                <a:gd name="connsiteY43" fmla="*/ 160769 h 231636"/>
                <a:gd name="connsiteX44" fmla="*/ 265705 w 2576168"/>
                <a:gd name="connsiteY44" fmla="*/ 173571 h 231636"/>
                <a:gd name="connsiteX45" fmla="*/ 300780 w 2576168"/>
                <a:gd name="connsiteY45" fmla="*/ 160896 h 231636"/>
                <a:gd name="connsiteX46" fmla="*/ 314639 w 2576168"/>
                <a:gd name="connsiteY46" fmla="*/ 128179 h 231636"/>
                <a:gd name="connsiteX47" fmla="*/ 300780 w 2576168"/>
                <a:gd name="connsiteY47" fmla="*/ 95779 h 231636"/>
                <a:gd name="connsiteX48" fmla="*/ 265461 w 2576168"/>
                <a:gd name="connsiteY48" fmla="*/ 83485 h 231636"/>
                <a:gd name="connsiteX49" fmla="*/ 388006 w 2576168"/>
                <a:gd name="connsiteY49" fmla="*/ 60138 h 231636"/>
                <a:gd name="connsiteX50" fmla="*/ 402561 w 2576168"/>
                <a:gd name="connsiteY50" fmla="*/ 60138 h 231636"/>
                <a:gd name="connsiteX51" fmla="*/ 403409 w 2576168"/>
                <a:gd name="connsiteY51" fmla="*/ 26659 h 231636"/>
                <a:gd name="connsiteX52" fmla="*/ 414780 w 2576168"/>
                <a:gd name="connsiteY52" fmla="*/ 7791 h 231636"/>
                <a:gd name="connsiteX53" fmla="*/ 441857 w 2576168"/>
                <a:gd name="connsiteY53" fmla="*/ 866 h 231636"/>
                <a:gd name="connsiteX54" fmla="*/ 470366 w 2576168"/>
                <a:gd name="connsiteY54" fmla="*/ 5821 h 231636"/>
                <a:gd name="connsiteX55" fmla="*/ 470366 w 2576168"/>
                <a:gd name="connsiteY55" fmla="*/ 33583 h 231636"/>
                <a:gd name="connsiteX56" fmla="*/ 455811 w 2576168"/>
                <a:gd name="connsiteY56" fmla="*/ 31360 h 231636"/>
                <a:gd name="connsiteX57" fmla="*/ 445332 w 2576168"/>
                <a:gd name="connsiteY57" fmla="*/ 33838 h 231636"/>
                <a:gd name="connsiteX58" fmla="*/ 443292 w 2576168"/>
                <a:gd name="connsiteY58" fmla="*/ 42287 h 231636"/>
                <a:gd name="connsiteX59" fmla="*/ 442994 w 2576168"/>
                <a:gd name="connsiteY59" fmla="*/ 60138 h 231636"/>
                <a:gd name="connsiteX60" fmla="*/ 468876 w 2576168"/>
                <a:gd name="connsiteY60" fmla="*/ 60138 h 231636"/>
                <a:gd name="connsiteX61" fmla="*/ 468876 w 2576168"/>
                <a:gd name="connsiteY61" fmla="*/ 91205 h 231636"/>
                <a:gd name="connsiteX62" fmla="*/ 442994 w 2576168"/>
                <a:gd name="connsiteY62" fmla="*/ 91205 h 231636"/>
                <a:gd name="connsiteX63" fmla="*/ 442994 w 2576168"/>
                <a:gd name="connsiteY63" fmla="*/ 209782 h 231636"/>
                <a:gd name="connsiteX64" fmla="*/ 402561 w 2576168"/>
                <a:gd name="connsiteY64" fmla="*/ 209782 h 231636"/>
                <a:gd name="connsiteX65" fmla="*/ 402561 w 2576168"/>
                <a:gd name="connsiteY65" fmla="*/ 91205 h 231636"/>
                <a:gd name="connsiteX66" fmla="*/ 388006 w 2576168"/>
                <a:gd name="connsiteY66" fmla="*/ 91205 h 231636"/>
                <a:gd name="connsiteX67" fmla="*/ 388006 w 2576168"/>
                <a:gd name="connsiteY67" fmla="*/ 60138 h 231636"/>
                <a:gd name="connsiteX68" fmla="*/ 689532 w 2576168"/>
                <a:gd name="connsiteY68" fmla="*/ 139550 h 231636"/>
                <a:gd name="connsiteX69" fmla="*/ 545178 w 2576168"/>
                <a:gd name="connsiteY69" fmla="*/ 139550 h 231636"/>
                <a:gd name="connsiteX70" fmla="*/ 562064 w 2576168"/>
                <a:gd name="connsiteY70" fmla="*/ 165280 h 231636"/>
                <a:gd name="connsiteX71" fmla="*/ 596690 w 2576168"/>
                <a:gd name="connsiteY71" fmla="*/ 174809 h 231636"/>
                <a:gd name="connsiteX72" fmla="*/ 639757 w 2576168"/>
                <a:gd name="connsiteY72" fmla="*/ 159943 h 231636"/>
                <a:gd name="connsiteX73" fmla="*/ 677313 w 2576168"/>
                <a:gd name="connsiteY73" fmla="*/ 174809 h 231636"/>
                <a:gd name="connsiteX74" fmla="*/ 643381 w 2576168"/>
                <a:gd name="connsiteY74" fmla="*/ 200380 h 231636"/>
                <a:gd name="connsiteX75" fmla="*/ 596989 w 2576168"/>
                <a:gd name="connsiteY75" fmla="*/ 208543 h 231636"/>
                <a:gd name="connsiteX76" fmla="*/ 528438 w 2576168"/>
                <a:gd name="connsiteY76" fmla="*/ 185863 h 231636"/>
                <a:gd name="connsiteX77" fmla="*/ 502108 w 2576168"/>
                <a:gd name="connsiteY77" fmla="*/ 129385 h 231636"/>
                <a:gd name="connsiteX78" fmla="*/ 528438 w 2576168"/>
                <a:gd name="connsiteY78" fmla="*/ 71193 h 231636"/>
                <a:gd name="connsiteX79" fmla="*/ 594353 w 2576168"/>
                <a:gd name="connsiteY79" fmla="*/ 48259 h 231636"/>
                <a:gd name="connsiteX80" fmla="*/ 663054 w 2576168"/>
                <a:gd name="connsiteY80" fmla="*/ 71193 h 231636"/>
                <a:gd name="connsiteX81" fmla="*/ 689532 w 2576168"/>
                <a:gd name="connsiteY81" fmla="*/ 132371 h 231636"/>
                <a:gd name="connsiteX82" fmla="*/ 689532 w 2576168"/>
                <a:gd name="connsiteY82" fmla="*/ 139550 h 231636"/>
                <a:gd name="connsiteX83" fmla="*/ 644427 w 2576168"/>
                <a:gd name="connsiteY83" fmla="*/ 109279 h 231636"/>
                <a:gd name="connsiteX84" fmla="*/ 626645 w 2576168"/>
                <a:gd name="connsiteY84" fmla="*/ 88695 h 231636"/>
                <a:gd name="connsiteX85" fmla="*/ 596690 w 2576168"/>
                <a:gd name="connsiteY85" fmla="*/ 80722 h 231636"/>
                <a:gd name="connsiteX86" fmla="*/ 563506 w 2576168"/>
                <a:gd name="connsiteY86" fmla="*/ 89680 h 231636"/>
                <a:gd name="connsiteX87" fmla="*/ 547214 w 2576168"/>
                <a:gd name="connsiteY87" fmla="*/ 109279 h 231636"/>
                <a:gd name="connsiteX88" fmla="*/ 644427 w 2576168"/>
                <a:gd name="connsiteY88" fmla="*/ 109279 h 231636"/>
                <a:gd name="connsiteX89" fmla="*/ 742236 w 2576168"/>
                <a:gd name="connsiteY89" fmla="*/ 10522 h 231636"/>
                <a:gd name="connsiteX90" fmla="*/ 782371 w 2576168"/>
                <a:gd name="connsiteY90" fmla="*/ 10522 h 231636"/>
                <a:gd name="connsiteX91" fmla="*/ 782371 w 2576168"/>
                <a:gd name="connsiteY91" fmla="*/ 63887 h 231636"/>
                <a:gd name="connsiteX92" fmla="*/ 806265 w 2576168"/>
                <a:gd name="connsiteY92" fmla="*/ 63887 h 231636"/>
                <a:gd name="connsiteX93" fmla="*/ 806265 w 2576168"/>
                <a:gd name="connsiteY93" fmla="*/ 94889 h 231636"/>
                <a:gd name="connsiteX94" fmla="*/ 782371 w 2576168"/>
                <a:gd name="connsiteY94" fmla="*/ 94889 h 231636"/>
                <a:gd name="connsiteX95" fmla="*/ 782371 w 2576168"/>
                <a:gd name="connsiteY95" fmla="*/ 208035 h 231636"/>
                <a:gd name="connsiteX96" fmla="*/ 742236 w 2576168"/>
                <a:gd name="connsiteY96" fmla="*/ 208035 h 231636"/>
                <a:gd name="connsiteX97" fmla="*/ 742236 w 2576168"/>
                <a:gd name="connsiteY97" fmla="*/ 94889 h 231636"/>
                <a:gd name="connsiteX98" fmla="*/ 721272 w 2576168"/>
                <a:gd name="connsiteY98" fmla="*/ 94889 h 231636"/>
                <a:gd name="connsiteX99" fmla="*/ 721272 w 2576168"/>
                <a:gd name="connsiteY99" fmla="*/ 63887 h 231636"/>
                <a:gd name="connsiteX100" fmla="*/ 742236 w 2576168"/>
                <a:gd name="connsiteY100" fmla="*/ 63887 h 231636"/>
                <a:gd name="connsiteX101" fmla="*/ 742236 w 2576168"/>
                <a:gd name="connsiteY101" fmla="*/ 10522 h 231636"/>
                <a:gd name="connsiteX102" fmla="*/ 837661 w 2576168"/>
                <a:gd name="connsiteY102" fmla="*/ 48957 h 231636"/>
                <a:gd name="connsiteX103" fmla="*/ 878443 w 2576168"/>
                <a:gd name="connsiteY103" fmla="*/ 48957 h 231636"/>
                <a:gd name="connsiteX104" fmla="*/ 919474 w 2576168"/>
                <a:gd name="connsiteY104" fmla="*/ 133134 h 231636"/>
                <a:gd name="connsiteX105" fmla="*/ 964875 w 2576168"/>
                <a:gd name="connsiteY105" fmla="*/ 48957 h 231636"/>
                <a:gd name="connsiteX106" fmla="*/ 1005607 w 2576168"/>
                <a:gd name="connsiteY106" fmla="*/ 48957 h 231636"/>
                <a:gd name="connsiteX107" fmla="*/ 906358 w 2576168"/>
                <a:gd name="connsiteY107" fmla="*/ 231636 h 231636"/>
                <a:gd name="connsiteX108" fmla="*/ 865328 w 2576168"/>
                <a:gd name="connsiteY108" fmla="*/ 231636 h 231636"/>
                <a:gd name="connsiteX109" fmla="*/ 897912 w 2576168"/>
                <a:gd name="connsiteY109" fmla="*/ 172554 h 231636"/>
                <a:gd name="connsiteX110" fmla="*/ 837661 w 2576168"/>
                <a:gd name="connsiteY110" fmla="*/ 48957 h 231636"/>
                <a:gd name="connsiteX111" fmla="*/ 1221594 w 2576168"/>
                <a:gd name="connsiteY111" fmla="*/ 95652 h 231636"/>
                <a:gd name="connsiteX112" fmla="*/ 1217084 w 2576168"/>
                <a:gd name="connsiteY112" fmla="*/ 84852 h 231636"/>
                <a:gd name="connsiteX113" fmla="*/ 1212097 w 2576168"/>
                <a:gd name="connsiteY113" fmla="*/ 70113 h 231636"/>
                <a:gd name="connsiteX114" fmla="*/ 1211652 w 2576168"/>
                <a:gd name="connsiteY114" fmla="*/ 49974 h 231636"/>
                <a:gd name="connsiteX115" fmla="*/ 1222293 w 2576168"/>
                <a:gd name="connsiteY115" fmla="*/ 23291 h 231636"/>
                <a:gd name="connsiteX116" fmla="*/ 1241670 w 2576168"/>
                <a:gd name="connsiteY116" fmla="*/ 8521 h 231636"/>
                <a:gd name="connsiteX117" fmla="*/ 1263619 w 2576168"/>
                <a:gd name="connsiteY117" fmla="*/ 1691 h 231636"/>
                <a:gd name="connsiteX118" fmla="*/ 1288491 w 2576168"/>
                <a:gd name="connsiteY118" fmla="*/ 103 h 231636"/>
                <a:gd name="connsiteX119" fmla="*/ 1313998 w 2576168"/>
                <a:gd name="connsiteY119" fmla="*/ 4709 h 231636"/>
                <a:gd name="connsiteX120" fmla="*/ 1335249 w 2576168"/>
                <a:gd name="connsiteY120" fmla="*/ 17701 h 231636"/>
                <a:gd name="connsiteX121" fmla="*/ 1345985 w 2576168"/>
                <a:gd name="connsiteY121" fmla="*/ 39301 h 231636"/>
                <a:gd name="connsiteX122" fmla="*/ 1344683 w 2576168"/>
                <a:gd name="connsiteY122" fmla="*/ 61632 h 231636"/>
                <a:gd name="connsiteX123" fmla="*/ 1333597 w 2576168"/>
                <a:gd name="connsiteY123" fmla="*/ 80659 h 231636"/>
                <a:gd name="connsiteX124" fmla="*/ 1319049 w 2576168"/>
                <a:gd name="connsiteY124" fmla="*/ 94794 h 231636"/>
                <a:gd name="connsiteX125" fmla="*/ 1300466 w 2576168"/>
                <a:gd name="connsiteY125" fmla="*/ 106833 h 231636"/>
                <a:gd name="connsiteX126" fmla="*/ 1288491 w 2576168"/>
                <a:gd name="connsiteY126" fmla="*/ 114012 h 231636"/>
                <a:gd name="connsiteX127" fmla="*/ 1294304 w 2576168"/>
                <a:gd name="connsiteY127" fmla="*/ 122715 h 231636"/>
                <a:gd name="connsiteX128" fmla="*/ 1302753 w 2576168"/>
                <a:gd name="connsiteY128" fmla="*/ 132371 h 231636"/>
                <a:gd name="connsiteX129" fmla="*/ 1314125 w 2576168"/>
                <a:gd name="connsiteY129" fmla="*/ 143044 h 231636"/>
                <a:gd name="connsiteX130" fmla="*/ 1317905 w 2576168"/>
                <a:gd name="connsiteY130" fmla="*/ 146253 h 231636"/>
                <a:gd name="connsiteX131" fmla="*/ 1323019 w 2576168"/>
                <a:gd name="connsiteY131" fmla="*/ 139169 h 231636"/>
                <a:gd name="connsiteX132" fmla="*/ 1329372 w 2576168"/>
                <a:gd name="connsiteY132" fmla="*/ 127035 h 231636"/>
                <a:gd name="connsiteX133" fmla="*/ 1335408 w 2576168"/>
                <a:gd name="connsiteY133" fmla="*/ 111788 h 231636"/>
                <a:gd name="connsiteX134" fmla="*/ 1337123 w 2576168"/>
                <a:gd name="connsiteY134" fmla="*/ 105562 h 231636"/>
                <a:gd name="connsiteX135" fmla="*/ 1384865 w 2576168"/>
                <a:gd name="connsiteY135" fmla="*/ 105562 h 231636"/>
                <a:gd name="connsiteX136" fmla="*/ 1378893 w 2576168"/>
                <a:gd name="connsiteY136" fmla="*/ 124685 h 231636"/>
                <a:gd name="connsiteX137" fmla="*/ 1370158 w 2576168"/>
                <a:gd name="connsiteY137" fmla="*/ 145649 h 231636"/>
                <a:gd name="connsiteX138" fmla="*/ 1359834 w 2576168"/>
                <a:gd name="connsiteY138" fmla="*/ 163406 h 231636"/>
                <a:gd name="connsiteX139" fmla="*/ 1354562 w 2576168"/>
                <a:gd name="connsiteY139" fmla="*/ 170108 h 231636"/>
                <a:gd name="connsiteX140" fmla="*/ 1359676 w 2576168"/>
                <a:gd name="connsiteY140" fmla="*/ 172935 h 231636"/>
                <a:gd name="connsiteX141" fmla="*/ 1370317 w 2576168"/>
                <a:gd name="connsiteY141" fmla="*/ 177541 h 231636"/>
                <a:gd name="connsiteX142" fmla="*/ 1382229 w 2576168"/>
                <a:gd name="connsiteY142" fmla="*/ 182750 h 231636"/>
                <a:gd name="connsiteX143" fmla="*/ 1358087 w 2576168"/>
                <a:gd name="connsiteY143" fmla="*/ 217755 h 231636"/>
                <a:gd name="connsiteX144" fmla="*/ 1349352 w 2576168"/>
                <a:gd name="connsiteY144" fmla="*/ 214769 h 231636"/>
                <a:gd name="connsiteX145" fmla="*/ 1337822 w 2576168"/>
                <a:gd name="connsiteY145" fmla="*/ 209909 h 231636"/>
                <a:gd name="connsiteX146" fmla="*/ 1324322 w 2576168"/>
                <a:gd name="connsiteY146" fmla="*/ 203334 h 231636"/>
                <a:gd name="connsiteX147" fmla="*/ 1318794 w 2576168"/>
                <a:gd name="connsiteY147" fmla="*/ 200634 h 231636"/>
                <a:gd name="connsiteX148" fmla="*/ 1304087 w 2576168"/>
                <a:gd name="connsiteY148" fmla="*/ 206320 h 231636"/>
                <a:gd name="connsiteX149" fmla="*/ 1282837 w 2576168"/>
                <a:gd name="connsiteY149" fmla="*/ 212038 h 231636"/>
                <a:gd name="connsiteX150" fmla="*/ 1254185 w 2576168"/>
                <a:gd name="connsiteY150" fmla="*/ 215246 h 231636"/>
                <a:gd name="connsiteX151" fmla="*/ 1218958 w 2576168"/>
                <a:gd name="connsiteY151" fmla="*/ 212800 h 231636"/>
                <a:gd name="connsiteX152" fmla="*/ 1193927 w 2576168"/>
                <a:gd name="connsiteY152" fmla="*/ 203588 h 231636"/>
                <a:gd name="connsiteX153" fmla="*/ 1176425 w 2576168"/>
                <a:gd name="connsiteY153" fmla="*/ 187706 h 231636"/>
                <a:gd name="connsiteX154" fmla="*/ 1168293 w 2576168"/>
                <a:gd name="connsiteY154" fmla="*/ 163628 h 231636"/>
                <a:gd name="connsiteX155" fmla="*/ 1173566 w 2576168"/>
                <a:gd name="connsiteY155" fmla="*/ 136342 h 231636"/>
                <a:gd name="connsiteX156" fmla="*/ 1189099 w 2576168"/>
                <a:gd name="connsiteY156" fmla="*/ 116871 h 231636"/>
                <a:gd name="connsiteX157" fmla="*/ 1210223 w 2576168"/>
                <a:gd name="connsiteY157" fmla="*/ 101814 h 231636"/>
                <a:gd name="connsiteX158" fmla="*/ 1221594 w 2576168"/>
                <a:gd name="connsiteY158" fmla="*/ 95652 h 231636"/>
                <a:gd name="connsiteX159" fmla="*/ 1245450 w 2576168"/>
                <a:gd name="connsiteY159" fmla="*/ 132371 h 231636"/>
                <a:gd name="connsiteX160" fmla="*/ 1237890 w 2576168"/>
                <a:gd name="connsiteY160" fmla="*/ 135961 h 231636"/>
                <a:gd name="connsiteX161" fmla="*/ 1228392 w 2576168"/>
                <a:gd name="connsiteY161" fmla="*/ 141933 h 231636"/>
                <a:gd name="connsiteX162" fmla="*/ 1220705 w 2576168"/>
                <a:gd name="connsiteY162" fmla="*/ 150224 h 231636"/>
                <a:gd name="connsiteX163" fmla="*/ 1217529 w 2576168"/>
                <a:gd name="connsiteY163" fmla="*/ 160134 h 231636"/>
                <a:gd name="connsiteX164" fmla="*/ 1220102 w 2576168"/>
                <a:gd name="connsiteY164" fmla="*/ 169600 h 231636"/>
                <a:gd name="connsiteX165" fmla="*/ 1230425 w 2576168"/>
                <a:gd name="connsiteY165" fmla="*/ 176524 h 231636"/>
                <a:gd name="connsiteX166" fmla="*/ 1247165 w 2576168"/>
                <a:gd name="connsiteY166" fmla="*/ 178780 h 231636"/>
                <a:gd name="connsiteX167" fmla="*/ 1263619 w 2576168"/>
                <a:gd name="connsiteY167" fmla="*/ 177414 h 231636"/>
                <a:gd name="connsiteX168" fmla="*/ 1275150 w 2576168"/>
                <a:gd name="connsiteY168" fmla="*/ 173316 h 231636"/>
                <a:gd name="connsiteX169" fmla="*/ 1279502 w 2576168"/>
                <a:gd name="connsiteY169" fmla="*/ 171061 h 231636"/>
                <a:gd name="connsiteX170" fmla="*/ 1270322 w 2576168"/>
                <a:gd name="connsiteY170" fmla="*/ 162262 h 231636"/>
                <a:gd name="connsiteX171" fmla="*/ 1259839 w 2576168"/>
                <a:gd name="connsiteY171" fmla="*/ 150605 h 231636"/>
                <a:gd name="connsiteX172" fmla="*/ 1250945 w 2576168"/>
                <a:gd name="connsiteY172" fmla="*/ 139550 h 231636"/>
                <a:gd name="connsiteX173" fmla="*/ 1245450 w 2576168"/>
                <a:gd name="connsiteY173" fmla="*/ 132371 h 231636"/>
                <a:gd name="connsiteX174" fmla="*/ 1265208 w 2576168"/>
                <a:gd name="connsiteY174" fmla="*/ 77260 h 231636"/>
                <a:gd name="connsiteX175" fmla="*/ 1277627 w 2576168"/>
                <a:gd name="connsiteY175" fmla="*/ 71447 h 231636"/>
                <a:gd name="connsiteX176" fmla="*/ 1286776 w 2576168"/>
                <a:gd name="connsiteY176" fmla="*/ 65221 h 231636"/>
                <a:gd name="connsiteX177" fmla="*/ 1293923 w 2576168"/>
                <a:gd name="connsiteY177" fmla="*/ 56677 h 231636"/>
                <a:gd name="connsiteX178" fmla="*/ 1297099 w 2576168"/>
                <a:gd name="connsiteY178" fmla="*/ 47147 h 231636"/>
                <a:gd name="connsiteX179" fmla="*/ 1293033 w 2576168"/>
                <a:gd name="connsiteY179" fmla="*/ 39428 h 231636"/>
                <a:gd name="connsiteX180" fmla="*/ 1282392 w 2576168"/>
                <a:gd name="connsiteY180" fmla="*/ 36601 h 231636"/>
                <a:gd name="connsiteX181" fmla="*/ 1273498 w 2576168"/>
                <a:gd name="connsiteY181" fmla="*/ 38538 h 231636"/>
                <a:gd name="connsiteX182" fmla="*/ 1267145 w 2576168"/>
                <a:gd name="connsiteY182" fmla="*/ 42414 h 231636"/>
                <a:gd name="connsiteX183" fmla="*/ 1263778 w 2576168"/>
                <a:gd name="connsiteY183" fmla="*/ 47147 h 231636"/>
                <a:gd name="connsiteX184" fmla="*/ 1262031 w 2576168"/>
                <a:gd name="connsiteY184" fmla="*/ 55183 h 231636"/>
                <a:gd name="connsiteX185" fmla="*/ 1262317 w 2576168"/>
                <a:gd name="connsiteY185" fmla="*/ 65094 h 231636"/>
                <a:gd name="connsiteX186" fmla="*/ 1265208 w 2576168"/>
                <a:gd name="connsiteY186" fmla="*/ 77260 h 231636"/>
                <a:gd name="connsiteX187" fmla="*/ 1559762 w 2576168"/>
                <a:gd name="connsiteY187" fmla="*/ 3820 h 231636"/>
                <a:gd name="connsiteX188" fmla="*/ 1678562 w 2576168"/>
                <a:gd name="connsiteY188" fmla="*/ 3820 h 231636"/>
                <a:gd name="connsiteX189" fmla="*/ 1678562 w 2576168"/>
                <a:gd name="connsiteY189" fmla="*/ 41048 h 231636"/>
                <a:gd name="connsiteX190" fmla="*/ 1601087 w 2576168"/>
                <a:gd name="connsiteY190" fmla="*/ 41048 h 231636"/>
                <a:gd name="connsiteX191" fmla="*/ 1601087 w 2576168"/>
                <a:gd name="connsiteY191" fmla="*/ 77038 h 231636"/>
                <a:gd name="connsiteX192" fmla="*/ 1678562 w 2576168"/>
                <a:gd name="connsiteY192" fmla="*/ 77038 h 231636"/>
                <a:gd name="connsiteX193" fmla="*/ 1678562 w 2576168"/>
                <a:gd name="connsiteY193" fmla="*/ 114012 h 231636"/>
                <a:gd name="connsiteX194" fmla="*/ 1601087 w 2576168"/>
                <a:gd name="connsiteY194" fmla="*/ 114012 h 231636"/>
                <a:gd name="connsiteX195" fmla="*/ 1601087 w 2576168"/>
                <a:gd name="connsiteY195" fmla="*/ 166614 h 231636"/>
                <a:gd name="connsiteX196" fmla="*/ 1678562 w 2576168"/>
                <a:gd name="connsiteY196" fmla="*/ 166614 h 231636"/>
                <a:gd name="connsiteX197" fmla="*/ 1678562 w 2576168"/>
                <a:gd name="connsiteY197" fmla="*/ 203842 h 231636"/>
                <a:gd name="connsiteX198" fmla="*/ 1559762 w 2576168"/>
                <a:gd name="connsiteY198" fmla="*/ 203842 h 231636"/>
                <a:gd name="connsiteX199" fmla="*/ 1559762 w 2576168"/>
                <a:gd name="connsiteY199" fmla="*/ 3820 h 231636"/>
                <a:gd name="connsiteX200" fmla="*/ 1712327 w 2576168"/>
                <a:gd name="connsiteY200" fmla="*/ 53468 h 231636"/>
                <a:gd name="connsiteX201" fmla="*/ 1749587 w 2576168"/>
                <a:gd name="connsiteY201" fmla="*/ 53468 h 231636"/>
                <a:gd name="connsiteX202" fmla="*/ 1749587 w 2576168"/>
                <a:gd name="connsiteY202" fmla="*/ 66841 h 231636"/>
                <a:gd name="connsiteX203" fmla="*/ 1772426 w 2576168"/>
                <a:gd name="connsiteY203" fmla="*/ 53849 h 231636"/>
                <a:gd name="connsiteX204" fmla="*/ 1793486 w 2576168"/>
                <a:gd name="connsiteY204" fmla="*/ 50228 h 231636"/>
                <a:gd name="connsiteX205" fmla="*/ 1831032 w 2576168"/>
                <a:gd name="connsiteY205" fmla="*/ 63633 h 231636"/>
                <a:gd name="connsiteX206" fmla="*/ 1844151 w 2576168"/>
                <a:gd name="connsiteY206" fmla="*/ 97367 h 231636"/>
                <a:gd name="connsiteX207" fmla="*/ 1844151 w 2576168"/>
                <a:gd name="connsiteY207" fmla="*/ 205081 h 231636"/>
                <a:gd name="connsiteX208" fmla="*/ 1807209 w 2576168"/>
                <a:gd name="connsiteY208" fmla="*/ 205081 h 231636"/>
                <a:gd name="connsiteX209" fmla="*/ 1807209 w 2576168"/>
                <a:gd name="connsiteY209" fmla="*/ 126177 h 231636"/>
                <a:gd name="connsiteX210" fmla="*/ 1804858 w 2576168"/>
                <a:gd name="connsiteY210" fmla="*/ 95271 h 231636"/>
                <a:gd name="connsiteX211" fmla="*/ 1796567 w 2576168"/>
                <a:gd name="connsiteY211" fmla="*/ 83740 h 231636"/>
                <a:gd name="connsiteX212" fmla="*/ 1781860 w 2576168"/>
                <a:gd name="connsiteY212" fmla="*/ 79769 h 231636"/>
                <a:gd name="connsiteX213" fmla="*/ 1762357 w 2576168"/>
                <a:gd name="connsiteY213" fmla="*/ 86313 h 231636"/>
                <a:gd name="connsiteX214" fmla="*/ 1751017 w 2576168"/>
                <a:gd name="connsiteY214" fmla="*/ 104577 h 231636"/>
                <a:gd name="connsiteX215" fmla="*/ 1749587 w 2576168"/>
                <a:gd name="connsiteY215" fmla="*/ 130879 h 231636"/>
                <a:gd name="connsiteX216" fmla="*/ 1749587 w 2576168"/>
                <a:gd name="connsiteY216" fmla="*/ 205081 h 231636"/>
                <a:gd name="connsiteX217" fmla="*/ 1712327 w 2576168"/>
                <a:gd name="connsiteY217" fmla="*/ 205081 h 231636"/>
                <a:gd name="connsiteX218" fmla="*/ 1712327 w 2576168"/>
                <a:gd name="connsiteY218" fmla="*/ 53468 h 231636"/>
                <a:gd name="connsiteX219" fmla="*/ 2065074 w 2576168"/>
                <a:gd name="connsiteY219" fmla="*/ 139550 h 231636"/>
                <a:gd name="connsiteX220" fmla="*/ 1920704 w 2576168"/>
                <a:gd name="connsiteY220" fmla="*/ 139550 h 231636"/>
                <a:gd name="connsiteX221" fmla="*/ 1937603 w 2576168"/>
                <a:gd name="connsiteY221" fmla="*/ 165280 h 231636"/>
                <a:gd name="connsiteX222" fmla="*/ 1972226 w 2576168"/>
                <a:gd name="connsiteY222" fmla="*/ 174809 h 231636"/>
                <a:gd name="connsiteX223" fmla="*/ 2015299 w 2576168"/>
                <a:gd name="connsiteY223" fmla="*/ 159943 h 231636"/>
                <a:gd name="connsiteX224" fmla="*/ 2052845 w 2576168"/>
                <a:gd name="connsiteY224" fmla="*/ 174809 h 231636"/>
                <a:gd name="connsiteX225" fmla="*/ 2018920 w 2576168"/>
                <a:gd name="connsiteY225" fmla="*/ 200380 h 231636"/>
                <a:gd name="connsiteX226" fmla="*/ 1972512 w 2576168"/>
                <a:gd name="connsiteY226" fmla="*/ 208543 h 231636"/>
                <a:gd name="connsiteX227" fmla="*/ 1903964 w 2576168"/>
                <a:gd name="connsiteY227" fmla="*/ 185863 h 231636"/>
                <a:gd name="connsiteX228" fmla="*/ 1877631 w 2576168"/>
                <a:gd name="connsiteY228" fmla="*/ 129385 h 231636"/>
                <a:gd name="connsiteX229" fmla="*/ 1903964 w 2576168"/>
                <a:gd name="connsiteY229" fmla="*/ 71193 h 231636"/>
                <a:gd name="connsiteX230" fmla="*/ 1969876 w 2576168"/>
                <a:gd name="connsiteY230" fmla="*/ 48259 h 231636"/>
                <a:gd name="connsiteX231" fmla="*/ 2038583 w 2576168"/>
                <a:gd name="connsiteY231" fmla="*/ 71193 h 231636"/>
                <a:gd name="connsiteX232" fmla="*/ 2065074 w 2576168"/>
                <a:gd name="connsiteY232" fmla="*/ 132371 h 231636"/>
                <a:gd name="connsiteX233" fmla="*/ 2065074 w 2576168"/>
                <a:gd name="connsiteY233" fmla="*/ 139550 h 231636"/>
                <a:gd name="connsiteX234" fmla="*/ 2019969 w 2576168"/>
                <a:gd name="connsiteY234" fmla="*/ 109279 h 231636"/>
                <a:gd name="connsiteX235" fmla="*/ 2002180 w 2576168"/>
                <a:gd name="connsiteY235" fmla="*/ 88695 h 231636"/>
                <a:gd name="connsiteX236" fmla="*/ 1972226 w 2576168"/>
                <a:gd name="connsiteY236" fmla="*/ 80722 h 231636"/>
                <a:gd name="connsiteX237" fmla="*/ 1939032 w 2576168"/>
                <a:gd name="connsiteY237" fmla="*/ 89680 h 231636"/>
                <a:gd name="connsiteX238" fmla="*/ 1922737 w 2576168"/>
                <a:gd name="connsiteY238" fmla="*/ 109279 h 231636"/>
                <a:gd name="connsiteX239" fmla="*/ 2019969 w 2576168"/>
                <a:gd name="connsiteY239" fmla="*/ 109279 h 231636"/>
                <a:gd name="connsiteX240" fmla="*/ 2096808 w 2576168"/>
                <a:gd name="connsiteY240" fmla="*/ 52229 h 231636"/>
                <a:gd name="connsiteX241" fmla="*/ 2132034 w 2576168"/>
                <a:gd name="connsiteY241" fmla="*/ 52229 h 231636"/>
                <a:gd name="connsiteX242" fmla="*/ 2132034 w 2576168"/>
                <a:gd name="connsiteY242" fmla="*/ 69605 h 231636"/>
                <a:gd name="connsiteX243" fmla="*/ 2147282 w 2576168"/>
                <a:gd name="connsiteY243" fmla="*/ 53977 h 231636"/>
                <a:gd name="connsiteX244" fmla="*/ 2168087 w 2576168"/>
                <a:gd name="connsiteY244" fmla="*/ 48513 h 231636"/>
                <a:gd name="connsiteX245" fmla="*/ 2195469 w 2576168"/>
                <a:gd name="connsiteY245" fmla="*/ 53977 h 231636"/>
                <a:gd name="connsiteX246" fmla="*/ 2183239 w 2576168"/>
                <a:gd name="connsiteY246" fmla="*/ 83994 h 231636"/>
                <a:gd name="connsiteX247" fmla="*/ 2159956 w 2576168"/>
                <a:gd name="connsiteY247" fmla="*/ 79261 h 231636"/>
                <a:gd name="connsiteX248" fmla="*/ 2144105 w 2576168"/>
                <a:gd name="connsiteY248" fmla="*/ 89330 h 231636"/>
                <a:gd name="connsiteX249" fmla="*/ 2137530 w 2576168"/>
                <a:gd name="connsiteY249" fmla="*/ 128369 h 231636"/>
                <a:gd name="connsiteX250" fmla="*/ 2137530 w 2576168"/>
                <a:gd name="connsiteY250" fmla="*/ 135357 h 231636"/>
                <a:gd name="connsiteX251" fmla="*/ 2137530 w 2576168"/>
                <a:gd name="connsiteY251" fmla="*/ 206574 h 231636"/>
                <a:gd name="connsiteX252" fmla="*/ 2096808 w 2576168"/>
                <a:gd name="connsiteY252" fmla="*/ 206574 h 231636"/>
                <a:gd name="connsiteX253" fmla="*/ 2096808 w 2576168"/>
                <a:gd name="connsiteY253" fmla="*/ 52229 h 231636"/>
                <a:gd name="connsiteX254" fmla="*/ 2341237 w 2576168"/>
                <a:gd name="connsiteY254" fmla="*/ 51975 h 231636"/>
                <a:gd name="connsiteX255" fmla="*/ 2378497 w 2576168"/>
                <a:gd name="connsiteY255" fmla="*/ 51975 h 231636"/>
                <a:gd name="connsiteX256" fmla="*/ 2378497 w 2576168"/>
                <a:gd name="connsiteY256" fmla="*/ 162135 h 231636"/>
                <a:gd name="connsiteX257" fmla="*/ 2363409 w 2576168"/>
                <a:gd name="connsiteY257" fmla="*/ 210036 h 231636"/>
                <a:gd name="connsiteX258" fmla="*/ 2302262 w 2576168"/>
                <a:gd name="connsiteY258" fmla="*/ 230874 h 231636"/>
                <a:gd name="connsiteX259" fmla="*/ 2265446 w 2576168"/>
                <a:gd name="connsiteY259" fmla="*/ 226173 h 231636"/>
                <a:gd name="connsiteX260" fmla="*/ 2240257 w 2576168"/>
                <a:gd name="connsiteY260" fmla="*/ 212291 h 231636"/>
                <a:gd name="connsiteX261" fmla="*/ 2225105 w 2576168"/>
                <a:gd name="connsiteY261" fmla="*/ 190183 h 231636"/>
                <a:gd name="connsiteX262" fmla="*/ 2266209 w 2576168"/>
                <a:gd name="connsiteY262" fmla="*/ 190183 h 231636"/>
                <a:gd name="connsiteX263" fmla="*/ 2280312 w 2576168"/>
                <a:gd name="connsiteY263" fmla="*/ 198124 h 231636"/>
                <a:gd name="connsiteX264" fmla="*/ 2300515 w 2576168"/>
                <a:gd name="connsiteY264" fmla="*/ 200856 h 231636"/>
                <a:gd name="connsiteX265" fmla="*/ 2324497 w 2576168"/>
                <a:gd name="connsiteY265" fmla="*/ 196918 h 231636"/>
                <a:gd name="connsiteX266" fmla="*/ 2337489 w 2576168"/>
                <a:gd name="connsiteY266" fmla="*/ 186562 h 231636"/>
                <a:gd name="connsiteX267" fmla="*/ 2341237 w 2576168"/>
                <a:gd name="connsiteY267" fmla="*/ 164644 h 231636"/>
                <a:gd name="connsiteX268" fmla="*/ 2320749 w 2576168"/>
                <a:gd name="connsiteY268" fmla="*/ 176779 h 231636"/>
                <a:gd name="connsiteX269" fmla="*/ 2296163 w 2576168"/>
                <a:gd name="connsiteY269" fmla="*/ 180527 h 231636"/>
                <a:gd name="connsiteX270" fmla="*/ 2245784 w 2576168"/>
                <a:gd name="connsiteY270" fmla="*/ 161913 h 231636"/>
                <a:gd name="connsiteX271" fmla="*/ 2225105 w 2576168"/>
                <a:gd name="connsiteY271" fmla="*/ 114742 h 231636"/>
                <a:gd name="connsiteX272" fmla="*/ 2247277 w 2576168"/>
                <a:gd name="connsiteY272" fmla="*/ 65348 h 231636"/>
                <a:gd name="connsiteX273" fmla="*/ 2294416 w 2576168"/>
                <a:gd name="connsiteY273" fmla="*/ 48767 h 231636"/>
                <a:gd name="connsiteX274" fmla="*/ 2318716 w 2576168"/>
                <a:gd name="connsiteY274" fmla="*/ 52833 h 231636"/>
                <a:gd name="connsiteX275" fmla="*/ 2341237 w 2576168"/>
                <a:gd name="connsiteY275" fmla="*/ 66110 h 231636"/>
                <a:gd name="connsiteX276" fmla="*/ 2341237 w 2576168"/>
                <a:gd name="connsiteY276" fmla="*/ 51975 h 231636"/>
                <a:gd name="connsiteX277" fmla="*/ 2299625 w 2576168"/>
                <a:gd name="connsiteY277" fmla="*/ 78530 h 231636"/>
                <a:gd name="connsiteX278" fmla="*/ 2270561 w 2576168"/>
                <a:gd name="connsiteY278" fmla="*/ 88695 h 231636"/>
                <a:gd name="connsiteX279" fmla="*/ 2259189 w 2576168"/>
                <a:gd name="connsiteY279" fmla="*/ 114234 h 231636"/>
                <a:gd name="connsiteX280" fmla="*/ 2270815 w 2576168"/>
                <a:gd name="connsiteY280" fmla="*/ 140694 h 231636"/>
                <a:gd name="connsiteX281" fmla="*/ 2300229 w 2576168"/>
                <a:gd name="connsiteY281" fmla="*/ 150985 h 231636"/>
                <a:gd name="connsiteX282" fmla="*/ 2328880 w 2576168"/>
                <a:gd name="connsiteY282" fmla="*/ 140916 h 231636"/>
                <a:gd name="connsiteX283" fmla="*/ 2340093 w 2576168"/>
                <a:gd name="connsiteY283" fmla="*/ 114488 h 231636"/>
                <a:gd name="connsiteX284" fmla="*/ 2328880 w 2576168"/>
                <a:gd name="connsiteY284" fmla="*/ 88568 h 231636"/>
                <a:gd name="connsiteX285" fmla="*/ 2299625 w 2576168"/>
                <a:gd name="connsiteY285" fmla="*/ 78530 h 231636"/>
                <a:gd name="connsiteX286" fmla="*/ 2408229 w 2576168"/>
                <a:gd name="connsiteY286" fmla="*/ 48957 h 231636"/>
                <a:gd name="connsiteX287" fmla="*/ 2449015 w 2576168"/>
                <a:gd name="connsiteY287" fmla="*/ 48957 h 231636"/>
                <a:gd name="connsiteX288" fmla="*/ 2490023 w 2576168"/>
                <a:gd name="connsiteY288" fmla="*/ 133134 h 231636"/>
                <a:gd name="connsiteX289" fmla="*/ 2535415 w 2576168"/>
                <a:gd name="connsiteY289" fmla="*/ 48957 h 231636"/>
                <a:gd name="connsiteX290" fmla="*/ 2576169 w 2576168"/>
                <a:gd name="connsiteY290" fmla="*/ 48957 h 231636"/>
                <a:gd name="connsiteX291" fmla="*/ 2476904 w 2576168"/>
                <a:gd name="connsiteY291" fmla="*/ 231636 h 231636"/>
                <a:gd name="connsiteX292" fmla="*/ 2435896 w 2576168"/>
                <a:gd name="connsiteY292" fmla="*/ 231636 h 231636"/>
                <a:gd name="connsiteX293" fmla="*/ 2468455 w 2576168"/>
                <a:gd name="connsiteY293" fmla="*/ 172554 h 231636"/>
                <a:gd name="connsiteX294" fmla="*/ 2408229 w 2576168"/>
                <a:gd name="connsiteY294" fmla="*/ 48957 h 2316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Lst>
              <a:rect l="l" t="t" r="r" b="b"/>
              <a:pathLst>
                <a:path w="2576168" h="231636">
                  <a:moveTo>
                    <a:pt x="138542" y="34346"/>
                  </a:moveTo>
                  <a:lnTo>
                    <a:pt x="106799" y="58169"/>
                  </a:lnTo>
                  <a:cubicBezTo>
                    <a:pt x="95571" y="45114"/>
                    <a:pt x="84097" y="38538"/>
                    <a:pt x="72471" y="38538"/>
                  </a:cubicBezTo>
                  <a:cubicBezTo>
                    <a:pt x="66662" y="38538"/>
                    <a:pt x="61944" y="39873"/>
                    <a:pt x="58368" y="42414"/>
                  </a:cubicBezTo>
                  <a:cubicBezTo>
                    <a:pt x="54791" y="44987"/>
                    <a:pt x="52952" y="47814"/>
                    <a:pt x="52952" y="50959"/>
                  </a:cubicBezTo>
                  <a:cubicBezTo>
                    <a:pt x="52952" y="54135"/>
                    <a:pt x="54245" y="57089"/>
                    <a:pt x="56776" y="59885"/>
                  </a:cubicBezTo>
                  <a:cubicBezTo>
                    <a:pt x="60455" y="63696"/>
                    <a:pt x="71036" y="71891"/>
                    <a:pt x="88471" y="84471"/>
                  </a:cubicBezTo>
                  <a:cubicBezTo>
                    <a:pt x="105160" y="96065"/>
                    <a:pt x="115144" y="103338"/>
                    <a:pt x="118473" y="106324"/>
                  </a:cubicBezTo>
                  <a:cubicBezTo>
                    <a:pt x="127215" y="113757"/>
                    <a:pt x="133421" y="120873"/>
                    <a:pt x="137100" y="127671"/>
                  </a:cubicBezTo>
                  <a:cubicBezTo>
                    <a:pt x="140778" y="134436"/>
                    <a:pt x="142614" y="141806"/>
                    <a:pt x="142614" y="149715"/>
                  </a:cubicBezTo>
                  <a:cubicBezTo>
                    <a:pt x="142614" y="165438"/>
                    <a:pt x="136207" y="178399"/>
                    <a:pt x="123390" y="188563"/>
                  </a:cubicBezTo>
                  <a:cubicBezTo>
                    <a:pt x="110624" y="198760"/>
                    <a:pt x="93836" y="203842"/>
                    <a:pt x="73068" y="203842"/>
                  </a:cubicBezTo>
                  <a:cubicBezTo>
                    <a:pt x="56926" y="203842"/>
                    <a:pt x="42870" y="200538"/>
                    <a:pt x="30847" y="193900"/>
                  </a:cubicBezTo>
                  <a:cubicBezTo>
                    <a:pt x="18824" y="187293"/>
                    <a:pt x="8542" y="176874"/>
                    <a:pt x="0" y="162643"/>
                  </a:cubicBezTo>
                  <a:lnTo>
                    <a:pt x="36110" y="144252"/>
                  </a:lnTo>
                  <a:cubicBezTo>
                    <a:pt x="47139" y="161150"/>
                    <a:pt x="59756" y="169600"/>
                    <a:pt x="73913" y="169600"/>
                  </a:cubicBezTo>
                  <a:cubicBezTo>
                    <a:pt x="81318" y="169600"/>
                    <a:pt x="87524" y="167757"/>
                    <a:pt x="92543" y="164136"/>
                  </a:cubicBezTo>
                  <a:cubicBezTo>
                    <a:pt x="97610" y="160483"/>
                    <a:pt x="100141" y="156291"/>
                    <a:pt x="100141" y="151462"/>
                  </a:cubicBezTo>
                  <a:cubicBezTo>
                    <a:pt x="100141" y="147174"/>
                    <a:pt x="98204" y="142822"/>
                    <a:pt x="94281" y="138471"/>
                  </a:cubicBezTo>
                  <a:cubicBezTo>
                    <a:pt x="90409" y="134055"/>
                    <a:pt x="82061" y="127480"/>
                    <a:pt x="69295" y="118713"/>
                  </a:cubicBezTo>
                  <a:cubicBezTo>
                    <a:pt x="44604" y="101814"/>
                    <a:pt x="28712" y="88791"/>
                    <a:pt x="21559" y="79515"/>
                  </a:cubicBezTo>
                  <a:cubicBezTo>
                    <a:pt x="14354" y="70240"/>
                    <a:pt x="10778" y="61091"/>
                    <a:pt x="10778" y="51975"/>
                  </a:cubicBezTo>
                  <a:cubicBezTo>
                    <a:pt x="10778" y="38729"/>
                    <a:pt x="16737" y="27421"/>
                    <a:pt x="28661" y="17955"/>
                  </a:cubicBezTo>
                  <a:cubicBezTo>
                    <a:pt x="40583" y="8521"/>
                    <a:pt x="55388" y="3820"/>
                    <a:pt x="73068" y="3820"/>
                  </a:cubicBezTo>
                  <a:cubicBezTo>
                    <a:pt x="84297" y="3820"/>
                    <a:pt x="95075" y="6075"/>
                    <a:pt x="105357" y="10522"/>
                  </a:cubicBezTo>
                  <a:cubicBezTo>
                    <a:pt x="115640" y="15001"/>
                    <a:pt x="126716" y="22910"/>
                    <a:pt x="138542" y="34346"/>
                  </a:cubicBezTo>
                  <a:close/>
                  <a:moveTo>
                    <a:pt x="312600" y="52483"/>
                  </a:moveTo>
                  <a:lnTo>
                    <a:pt x="357407" y="52483"/>
                  </a:lnTo>
                  <a:lnTo>
                    <a:pt x="357407" y="204319"/>
                  </a:lnTo>
                  <a:lnTo>
                    <a:pt x="312600" y="204319"/>
                  </a:lnTo>
                  <a:lnTo>
                    <a:pt x="312600" y="188214"/>
                  </a:lnTo>
                  <a:cubicBezTo>
                    <a:pt x="303855" y="195456"/>
                    <a:pt x="295062" y="200666"/>
                    <a:pt x="286222" y="203715"/>
                  </a:cubicBezTo>
                  <a:cubicBezTo>
                    <a:pt x="277430" y="206765"/>
                    <a:pt x="267846" y="208289"/>
                    <a:pt x="257561" y="208289"/>
                  </a:cubicBezTo>
                  <a:cubicBezTo>
                    <a:pt x="234662" y="208289"/>
                    <a:pt x="214742" y="200729"/>
                    <a:pt x="197751" y="185482"/>
                  </a:cubicBezTo>
                  <a:cubicBezTo>
                    <a:pt x="180764" y="170267"/>
                    <a:pt x="172320" y="151303"/>
                    <a:pt x="172320" y="128624"/>
                  </a:cubicBezTo>
                  <a:cubicBezTo>
                    <a:pt x="172320" y="105181"/>
                    <a:pt x="180519" y="85932"/>
                    <a:pt x="196910" y="70938"/>
                  </a:cubicBezTo>
                  <a:cubicBezTo>
                    <a:pt x="213303" y="56009"/>
                    <a:pt x="233023" y="48513"/>
                    <a:pt x="256122" y="48513"/>
                  </a:cubicBezTo>
                  <a:cubicBezTo>
                    <a:pt x="266998" y="48513"/>
                    <a:pt x="277134" y="50196"/>
                    <a:pt x="286521" y="53595"/>
                  </a:cubicBezTo>
                  <a:cubicBezTo>
                    <a:pt x="295958" y="56962"/>
                    <a:pt x="304652" y="62140"/>
                    <a:pt x="312600" y="69096"/>
                  </a:cubicBezTo>
                  <a:lnTo>
                    <a:pt x="312600" y="52483"/>
                  </a:lnTo>
                  <a:close/>
                  <a:moveTo>
                    <a:pt x="265461" y="83485"/>
                  </a:moveTo>
                  <a:cubicBezTo>
                    <a:pt x="251453" y="83485"/>
                    <a:pt x="239925" y="87710"/>
                    <a:pt x="230787" y="96160"/>
                  </a:cubicBezTo>
                  <a:cubicBezTo>
                    <a:pt x="221695" y="104577"/>
                    <a:pt x="217124" y="115250"/>
                    <a:pt x="217124" y="128179"/>
                  </a:cubicBezTo>
                  <a:cubicBezTo>
                    <a:pt x="217124" y="141393"/>
                    <a:pt x="221845" y="152256"/>
                    <a:pt x="231234" y="160769"/>
                  </a:cubicBezTo>
                  <a:cubicBezTo>
                    <a:pt x="240672" y="169282"/>
                    <a:pt x="252145" y="173571"/>
                    <a:pt x="265705" y="173571"/>
                  </a:cubicBezTo>
                  <a:cubicBezTo>
                    <a:pt x="279917" y="173571"/>
                    <a:pt x="291587" y="169346"/>
                    <a:pt x="300780" y="160896"/>
                  </a:cubicBezTo>
                  <a:cubicBezTo>
                    <a:pt x="310017" y="152479"/>
                    <a:pt x="314639" y="141552"/>
                    <a:pt x="314639" y="128179"/>
                  </a:cubicBezTo>
                  <a:cubicBezTo>
                    <a:pt x="314639" y="114742"/>
                    <a:pt x="310017" y="103942"/>
                    <a:pt x="300780" y="95779"/>
                  </a:cubicBezTo>
                  <a:cubicBezTo>
                    <a:pt x="291587" y="87583"/>
                    <a:pt x="279815" y="83485"/>
                    <a:pt x="265461" y="83485"/>
                  </a:cubicBezTo>
                  <a:close/>
                  <a:moveTo>
                    <a:pt x="388006" y="60138"/>
                  </a:moveTo>
                  <a:lnTo>
                    <a:pt x="402561" y="60138"/>
                  </a:lnTo>
                  <a:cubicBezTo>
                    <a:pt x="402561" y="41302"/>
                    <a:pt x="402812" y="30121"/>
                    <a:pt x="403409" y="26659"/>
                  </a:cubicBezTo>
                  <a:cubicBezTo>
                    <a:pt x="404600" y="18718"/>
                    <a:pt x="408373" y="12428"/>
                    <a:pt x="414780" y="7791"/>
                  </a:cubicBezTo>
                  <a:cubicBezTo>
                    <a:pt x="421191" y="3153"/>
                    <a:pt x="430180" y="866"/>
                    <a:pt x="441857" y="866"/>
                  </a:cubicBezTo>
                  <a:cubicBezTo>
                    <a:pt x="450350" y="866"/>
                    <a:pt x="459886" y="2518"/>
                    <a:pt x="470366" y="5821"/>
                  </a:cubicBezTo>
                  <a:lnTo>
                    <a:pt x="470366" y="33583"/>
                  </a:lnTo>
                  <a:cubicBezTo>
                    <a:pt x="464556" y="32122"/>
                    <a:pt x="459686" y="31360"/>
                    <a:pt x="455811" y="31360"/>
                  </a:cubicBezTo>
                  <a:cubicBezTo>
                    <a:pt x="451142" y="31360"/>
                    <a:pt x="447666" y="32185"/>
                    <a:pt x="445332" y="33838"/>
                  </a:cubicBezTo>
                  <a:cubicBezTo>
                    <a:pt x="443991" y="35330"/>
                    <a:pt x="443292" y="38157"/>
                    <a:pt x="443292" y="42287"/>
                  </a:cubicBezTo>
                  <a:lnTo>
                    <a:pt x="442994" y="60138"/>
                  </a:lnTo>
                  <a:lnTo>
                    <a:pt x="468876" y="60138"/>
                  </a:lnTo>
                  <a:lnTo>
                    <a:pt x="468876" y="91205"/>
                  </a:lnTo>
                  <a:lnTo>
                    <a:pt x="442994" y="91205"/>
                  </a:lnTo>
                  <a:lnTo>
                    <a:pt x="442994" y="209782"/>
                  </a:lnTo>
                  <a:lnTo>
                    <a:pt x="402561" y="209782"/>
                  </a:lnTo>
                  <a:lnTo>
                    <a:pt x="402561" y="91205"/>
                  </a:lnTo>
                  <a:lnTo>
                    <a:pt x="388006" y="91205"/>
                  </a:lnTo>
                  <a:lnTo>
                    <a:pt x="388006" y="60138"/>
                  </a:lnTo>
                  <a:close/>
                  <a:moveTo>
                    <a:pt x="689532" y="139550"/>
                  </a:moveTo>
                  <a:lnTo>
                    <a:pt x="545178" y="139550"/>
                  </a:lnTo>
                  <a:cubicBezTo>
                    <a:pt x="547312" y="150319"/>
                    <a:pt x="552925" y="158863"/>
                    <a:pt x="562064" y="165280"/>
                  </a:cubicBezTo>
                  <a:cubicBezTo>
                    <a:pt x="571155" y="171633"/>
                    <a:pt x="582730" y="174809"/>
                    <a:pt x="596690" y="174809"/>
                  </a:cubicBezTo>
                  <a:cubicBezTo>
                    <a:pt x="613380" y="174809"/>
                    <a:pt x="627734" y="169854"/>
                    <a:pt x="639757" y="159943"/>
                  </a:cubicBezTo>
                  <a:lnTo>
                    <a:pt x="677313" y="174809"/>
                  </a:lnTo>
                  <a:cubicBezTo>
                    <a:pt x="667821" y="186403"/>
                    <a:pt x="656497" y="194916"/>
                    <a:pt x="643381" y="200380"/>
                  </a:cubicBezTo>
                  <a:cubicBezTo>
                    <a:pt x="630317" y="205843"/>
                    <a:pt x="614819" y="208543"/>
                    <a:pt x="596989" y="208543"/>
                  </a:cubicBezTo>
                  <a:cubicBezTo>
                    <a:pt x="568823" y="208543"/>
                    <a:pt x="545969" y="200983"/>
                    <a:pt x="528438" y="185863"/>
                  </a:cubicBezTo>
                  <a:cubicBezTo>
                    <a:pt x="510853" y="170743"/>
                    <a:pt x="502108" y="151875"/>
                    <a:pt x="502108" y="129385"/>
                  </a:cubicBezTo>
                  <a:cubicBezTo>
                    <a:pt x="502108" y="105880"/>
                    <a:pt x="510853" y="86503"/>
                    <a:pt x="528438" y="71193"/>
                  </a:cubicBezTo>
                  <a:cubicBezTo>
                    <a:pt x="545969" y="55914"/>
                    <a:pt x="567975" y="48259"/>
                    <a:pt x="594353" y="48259"/>
                  </a:cubicBezTo>
                  <a:cubicBezTo>
                    <a:pt x="622471" y="48259"/>
                    <a:pt x="645367" y="55914"/>
                    <a:pt x="663054" y="71193"/>
                  </a:cubicBezTo>
                  <a:cubicBezTo>
                    <a:pt x="680686" y="86503"/>
                    <a:pt x="689532" y="106896"/>
                    <a:pt x="689532" y="132371"/>
                  </a:cubicBezTo>
                  <a:lnTo>
                    <a:pt x="689532" y="139550"/>
                  </a:lnTo>
                  <a:close/>
                  <a:moveTo>
                    <a:pt x="644427" y="109279"/>
                  </a:moveTo>
                  <a:cubicBezTo>
                    <a:pt x="641295" y="100861"/>
                    <a:pt x="635383" y="94000"/>
                    <a:pt x="626645" y="88695"/>
                  </a:cubicBezTo>
                  <a:cubicBezTo>
                    <a:pt x="617948" y="83391"/>
                    <a:pt x="607916" y="80722"/>
                    <a:pt x="596690" y="80722"/>
                  </a:cubicBezTo>
                  <a:cubicBezTo>
                    <a:pt x="584070" y="80722"/>
                    <a:pt x="572994" y="83740"/>
                    <a:pt x="563506" y="89680"/>
                  </a:cubicBezTo>
                  <a:cubicBezTo>
                    <a:pt x="557693" y="93301"/>
                    <a:pt x="552229" y="99877"/>
                    <a:pt x="547214" y="109279"/>
                  </a:cubicBezTo>
                  <a:lnTo>
                    <a:pt x="644427" y="109279"/>
                  </a:lnTo>
                  <a:close/>
                  <a:moveTo>
                    <a:pt x="742236" y="10522"/>
                  </a:moveTo>
                  <a:lnTo>
                    <a:pt x="782371" y="10522"/>
                  </a:lnTo>
                  <a:lnTo>
                    <a:pt x="782371" y="63887"/>
                  </a:lnTo>
                  <a:lnTo>
                    <a:pt x="806265" y="63887"/>
                  </a:lnTo>
                  <a:lnTo>
                    <a:pt x="806265" y="94889"/>
                  </a:lnTo>
                  <a:lnTo>
                    <a:pt x="782371" y="94889"/>
                  </a:lnTo>
                  <a:lnTo>
                    <a:pt x="782371" y="208035"/>
                  </a:lnTo>
                  <a:lnTo>
                    <a:pt x="742236" y="208035"/>
                  </a:lnTo>
                  <a:lnTo>
                    <a:pt x="742236" y="94889"/>
                  </a:lnTo>
                  <a:lnTo>
                    <a:pt x="721272" y="94889"/>
                  </a:lnTo>
                  <a:lnTo>
                    <a:pt x="721272" y="63887"/>
                  </a:lnTo>
                  <a:lnTo>
                    <a:pt x="742236" y="63887"/>
                  </a:lnTo>
                  <a:lnTo>
                    <a:pt x="742236" y="10522"/>
                  </a:lnTo>
                  <a:close/>
                  <a:moveTo>
                    <a:pt x="837661" y="48957"/>
                  </a:moveTo>
                  <a:lnTo>
                    <a:pt x="878443" y="48957"/>
                  </a:lnTo>
                  <a:lnTo>
                    <a:pt x="919474" y="133134"/>
                  </a:lnTo>
                  <a:lnTo>
                    <a:pt x="964875" y="48957"/>
                  </a:lnTo>
                  <a:lnTo>
                    <a:pt x="1005607" y="48957"/>
                  </a:lnTo>
                  <a:lnTo>
                    <a:pt x="906358" y="231636"/>
                  </a:lnTo>
                  <a:lnTo>
                    <a:pt x="865328" y="231636"/>
                  </a:lnTo>
                  <a:lnTo>
                    <a:pt x="897912" y="172554"/>
                  </a:lnTo>
                  <a:lnTo>
                    <a:pt x="837661" y="48957"/>
                  </a:lnTo>
                  <a:close/>
                  <a:moveTo>
                    <a:pt x="1221594" y="95652"/>
                  </a:moveTo>
                  <a:cubicBezTo>
                    <a:pt x="1220387" y="92856"/>
                    <a:pt x="1218894" y="89235"/>
                    <a:pt x="1217084" y="84852"/>
                  </a:cubicBezTo>
                  <a:cubicBezTo>
                    <a:pt x="1215241" y="80468"/>
                    <a:pt x="1213558" y="75513"/>
                    <a:pt x="1212097" y="70113"/>
                  </a:cubicBezTo>
                  <a:cubicBezTo>
                    <a:pt x="1210667" y="64649"/>
                    <a:pt x="1210509" y="57915"/>
                    <a:pt x="1211652" y="49974"/>
                  </a:cubicBezTo>
                  <a:cubicBezTo>
                    <a:pt x="1213050" y="38888"/>
                    <a:pt x="1216576" y="29994"/>
                    <a:pt x="1222293" y="23291"/>
                  </a:cubicBezTo>
                  <a:cubicBezTo>
                    <a:pt x="1228011" y="16621"/>
                    <a:pt x="1234459" y="11697"/>
                    <a:pt x="1241670" y="8521"/>
                  </a:cubicBezTo>
                  <a:cubicBezTo>
                    <a:pt x="1248817" y="5377"/>
                    <a:pt x="1256155" y="3089"/>
                    <a:pt x="1263619" y="1691"/>
                  </a:cubicBezTo>
                  <a:cubicBezTo>
                    <a:pt x="1271116" y="294"/>
                    <a:pt x="1279406" y="-246"/>
                    <a:pt x="1288491" y="103"/>
                  </a:cubicBezTo>
                  <a:cubicBezTo>
                    <a:pt x="1297258" y="612"/>
                    <a:pt x="1305739" y="2136"/>
                    <a:pt x="1313998" y="4709"/>
                  </a:cubicBezTo>
                  <a:cubicBezTo>
                    <a:pt x="1322225" y="7250"/>
                    <a:pt x="1329340" y="11602"/>
                    <a:pt x="1335249" y="17701"/>
                  </a:cubicBezTo>
                  <a:cubicBezTo>
                    <a:pt x="1341157" y="23863"/>
                    <a:pt x="1344746" y="31042"/>
                    <a:pt x="1345985" y="39301"/>
                  </a:cubicBezTo>
                  <a:cubicBezTo>
                    <a:pt x="1347256" y="47560"/>
                    <a:pt x="1346811" y="55024"/>
                    <a:pt x="1344683" y="61632"/>
                  </a:cubicBezTo>
                  <a:cubicBezTo>
                    <a:pt x="1342555" y="68112"/>
                    <a:pt x="1338870" y="74433"/>
                    <a:pt x="1333597" y="80659"/>
                  </a:cubicBezTo>
                  <a:cubicBezTo>
                    <a:pt x="1328387" y="86821"/>
                    <a:pt x="1323527" y="91522"/>
                    <a:pt x="1319049" y="94794"/>
                  </a:cubicBezTo>
                  <a:cubicBezTo>
                    <a:pt x="1314633" y="98002"/>
                    <a:pt x="1308439" y="102005"/>
                    <a:pt x="1300466" y="106833"/>
                  </a:cubicBezTo>
                  <a:lnTo>
                    <a:pt x="1288491" y="114012"/>
                  </a:lnTo>
                  <a:cubicBezTo>
                    <a:pt x="1290651" y="117506"/>
                    <a:pt x="1292588" y="120365"/>
                    <a:pt x="1294304" y="122715"/>
                  </a:cubicBezTo>
                  <a:cubicBezTo>
                    <a:pt x="1296115" y="125002"/>
                    <a:pt x="1298878" y="128242"/>
                    <a:pt x="1302753" y="132371"/>
                  </a:cubicBezTo>
                  <a:cubicBezTo>
                    <a:pt x="1306692" y="136501"/>
                    <a:pt x="1310472" y="140059"/>
                    <a:pt x="1314125" y="143044"/>
                  </a:cubicBezTo>
                  <a:lnTo>
                    <a:pt x="1317905" y="146253"/>
                  </a:lnTo>
                  <a:cubicBezTo>
                    <a:pt x="1319843" y="143807"/>
                    <a:pt x="1321526" y="141424"/>
                    <a:pt x="1323019" y="139169"/>
                  </a:cubicBezTo>
                  <a:cubicBezTo>
                    <a:pt x="1324480" y="136977"/>
                    <a:pt x="1326609" y="132912"/>
                    <a:pt x="1329372" y="127035"/>
                  </a:cubicBezTo>
                  <a:cubicBezTo>
                    <a:pt x="1332231" y="121191"/>
                    <a:pt x="1334200" y="116044"/>
                    <a:pt x="1335408" y="111788"/>
                  </a:cubicBezTo>
                  <a:lnTo>
                    <a:pt x="1337123" y="105562"/>
                  </a:lnTo>
                  <a:lnTo>
                    <a:pt x="1384865" y="105562"/>
                  </a:lnTo>
                  <a:cubicBezTo>
                    <a:pt x="1382737" y="112487"/>
                    <a:pt x="1380736" y="118903"/>
                    <a:pt x="1378893" y="124685"/>
                  </a:cubicBezTo>
                  <a:cubicBezTo>
                    <a:pt x="1377019" y="130466"/>
                    <a:pt x="1374129" y="137454"/>
                    <a:pt x="1370158" y="145649"/>
                  </a:cubicBezTo>
                  <a:cubicBezTo>
                    <a:pt x="1366187" y="153844"/>
                    <a:pt x="1362725" y="159753"/>
                    <a:pt x="1359834" y="163406"/>
                  </a:cubicBezTo>
                  <a:lnTo>
                    <a:pt x="1354562" y="170108"/>
                  </a:lnTo>
                  <a:cubicBezTo>
                    <a:pt x="1356722" y="171410"/>
                    <a:pt x="1358405" y="172395"/>
                    <a:pt x="1359676" y="172935"/>
                  </a:cubicBezTo>
                  <a:cubicBezTo>
                    <a:pt x="1360915" y="173538"/>
                    <a:pt x="1364504" y="175063"/>
                    <a:pt x="1370317" y="177541"/>
                  </a:cubicBezTo>
                  <a:lnTo>
                    <a:pt x="1382229" y="182750"/>
                  </a:lnTo>
                  <a:lnTo>
                    <a:pt x="1358087" y="217755"/>
                  </a:lnTo>
                  <a:cubicBezTo>
                    <a:pt x="1355769" y="217056"/>
                    <a:pt x="1352815" y="216103"/>
                    <a:pt x="1349352" y="214769"/>
                  </a:cubicBezTo>
                  <a:cubicBezTo>
                    <a:pt x="1345858" y="213435"/>
                    <a:pt x="1342015" y="211815"/>
                    <a:pt x="1337822" y="209909"/>
                  </a:cubicBezTo>
                  <a:cubicBezTo>
                    <a:pt x="1333660" y="208003"/>
                    <a:pt x="1329181" y="205843"/>
                    <a:pt x="1324322" y="203334"/>
                  </a:cubicBezTo>
                  <a:lnTo>
                    <a:pt x="1318794" y="200634"/>
                  </a:lnTo>
                  <a:cubicBezTo>
                    <a:pt x="1314538" y="202444"/>
                    <a:pt x="1309615" y="204319"/>
                    <a:pt x="1304087" y="206320"/>
                  </a:cubicBezTo>
                  <a:cubicBezTo>
                    <a:pt x="1298529" y="208289"/>
                    <a:pt x="1291477" y="210195"/>
                    <a:pt x="1282837" y="212038"/>
                  </a:cubicBezTo>
                  <a:cubicBezTo>
                    <a:pt x="1274197" y="213848"/>
                    <a:pt x="1264667" y="214896"/>
                    <a:pt x="1254185" y="215246"/>
                  </a:cubicBezTo>
                  <a:cubicBezTo>
                    <a:pt x="1240431" y="215754"/>
                    <a:pt x="1228646" y="214896"/>
                    <a:pt x="1218958" y="212800"/>
                  </a:cubicBezTo>
                  <a:cubicBezTo>
                    <a:pt x="1209270" y="210640"/>
                    <a:pt x="1200916" y="207591"/>
                    <a:pt x="1193927" y="203588"/>
                  </a:cubicBezTo>
                  <a:cubicBezTo>
                    <a:pt x="1186908" y="199618"/>
                    <a:pt x="1181094" y="194313"/>
                    <a:pt x="1176425" y="187706"/>
                  </a:cubicBezTo>
                  <a:cubicBezTo>
                    <a:pt x="1171819" y="181099"/>
                    <a:pt x="1169087" y="173062"/>
                    <a:pt x="1168293" y="163628"/>
                  </a:cubicBezTo>
                  <a:cubicBezTo>
                    <a:pt x="1167563" y="154226"/>
                    <a:pt x="1169278" y="145109"/>
                    <a:pt x="1173566" y="136342"/>
                  </a:cubicBezTo>
                  <a:cubicBezTo>
                    <a:pt x="1176838" y="129577"/>
                    <a:pt x="1182047" y="123033"/>
                    <a:pt x="1189099" y="116871"/>
                  </a:cubicBezTo>
                  <a:cubicBezTo>
                    <a:pt x="1196215" y="110677"/>
                    <a:pt x="1203203" y="105626"/>
                    <a:pt x="1210223" y="101814"/>
                  </a:cubicBezTo>
                  <a:lnTo>
                    <a:pt x="1221594" y="95652"/>
                  </a:lnTo>
                  <a:close/>
                  <a:moveTo>
                    <a:pt x="1245450" y="132371"/>
                  </a:moveTo>
                  <a:cubicBezTo>
                    <a:pt x="1243290" y="133388"/>
                    <a:pt x="1240780" y="134563"/>
                    <a:pt x="1237890" y="135961"/>
                  </a:cubicBezTo>
                  <a:cubicBezTo>
                    <a:pt x="1234967" y="137359"/>
                    <a:pt x="1231823" y="139360"/>
                    <a:pt x="1228392" y="141933"/>
                  </a:cubicBezTo>
                  <a:cubicBezTo>
                    <a:pt x="1225025" y="144474"/>
                    <a:pt x="1222452" y="147269"/>
                    <a:pt x="1220705" y="150224"/>
                  </a:cubicBezTo>
                  <a:cubicBezTo>
                    <a:pt x="1218958" y="153209"/>
                    <a:pt x="1217878" y="156544"/>
                    <a:pt x="1217529" y="160134"/>
                  </a:cubicBezTo>
                  <a:cubicBezTo>
                    <a:pt x="1217116" y="163787"/>
                    <a:pt x="1217973" y="166963"/>
                    <a:pt x="1220102" y="169600"/>
                  </a:cubicBezTo>
                  <a:cubicBezTo>
                    <a:pt x="1222230" y="172713"/>
                    <a:pt x="1225724" y="175063"/>
                    <a:pt x="1230425" y="176524"/>
                  </a:cubicBezTo>
                  <a:cubicBezTo>
                    <a:pt x="1235190" y="178018"/>
                    <a:pt x="1240780" y="178780"/>
                    <a:pt x="1247165" y="178780"/>
                  </a:cubicBezTo>
                  <a:cubicBezTo>
                    <a:pt x="1253581" y="178938"/>
                    <a:pt x="1259045" y="178494"/>
                    <a:pt x="1263619" y="177414"/>
                  </a:cubicBezTo>
                  <a:cubicBezTo>
                    <a:pt x="1268193" y="176334"/>
                    <a:pt x="1272005" y="174968"/>
                    <a:pt x="1275150" y="173316"/>
                  </a:cubicBezTo>
                  <a:lnTo>
                    <a:pt x="1279502" y="171061"/>
                  </a:lnTo>
                  <a:cubicBezTo>
                    <a:pt x="1275785" y="167599"/>
                    <a:pt x="1272767" y="164677"/>
                    <a:pt x="1270322" y="162262"/>
                  </a:cubicBezTo>
                  <a:cubicBezTo>
                    <a:pt x="1267876" y="159880"/>
                    <a:pt x="1264413" y="156005"/>
                    <a:pt x="1259839" y="150605"/>
                  </a:cubicBezTo>
                  <a:cubicBezTo>
                    <a:pt x="1255265" y="145236"/>
                    <a:pt x="1252343" y="141552"/>
                    <a:pt x="1250945" y="139550"/>
                  </a:cubicBezTo>
                  <a:lnTo>
                    <a:pt x="1245450" y="132371"/>
                  </a:lnTo>
                  <a:close/>
                  <a:moveTo>
                    <a:pt x="1265208" y="77260"/>
                  </a:moveTo>
                  <a:cubicBezTo>
                    <a:pt x="1270067" y="75132"/>
                    <a:pt x="1274197" y="73194"/>
                    <a:pt x="1277627" y="71447"/>
                  </a:cubicBezTo>
                  <a:cubicBezTo>
                    <a:pt x="1280994" y="69732"/>
                    <a:pt x="1284044" y="67635"/>
                    <a:pt x="1286776" y="65221"/>
                  </a:cubicBezTo>
                  <a:cubicBezTo>
                    <a:pt x="1289508" y="62871"/>
                    <a:pt x="1291890" y="59980"/>
                    <a:pt x="1293923" y="56677"/>
                  </a:cubicBezTo>
                  <a:cubicBezTo>
                    <a:pt x="1295956" y="53373"/>
                    <a:pt x="1297004" y="50196"/>
                    <a:pt x="1297099" y="47147"/>
                  </a:cubicBezTo>
                  <a:cubicBezTo>
                    <a:pt x="1297194" y="44066"/>
                    <a:pt x="1295860" y="41524"/>
                    <a:pt x="1293033" y="39428"/>
                  </a:cubicBezTo>
                  <a:cubicBezTo>
                    <a:pt x="1290206" y="37363"/>
                    <a:pt x="1286680" y="36442"/>
                    <a:pt x="1282392" y="36601"/>
                  </a:cubicBezTo>
                  <a:cubicBezTo>
                    <a:pt x="1279311" y="36728"/>
                    <a:pt x="1276325" y="37395"/>
                    <a:pt x="1273498" y="38538"/>
                  </a:cubicBezTo>
                  <a:cubicBezTo>
                    <a:pt x="1270734" y="39746"/>
                    <a:pt x="1268574" y="41016"/>
                    <a:pt x="1267145" y="42414"/>
                  </a:cubicBezTo>
                  <a:cubicBezTo>
                    <a:pt x="1265652" y="43812"/>
                    <a:pt x="1264572" y="45400"/>
                    <a:pt x="1263778" y="47147"/>
                  </a:cubicBezTo>
                  <a:cubicBezTo>
                    <a:pt x="1263016" y="48894"/>
                    <a:pt x="1262412" y="51562"/>
                    <a:pt x="1262031" y="55183"/>
                  </a:cubicBezTo>
                  <a:cubicBezTo>
                    <a:pt x="1261618" y="58836"/>
                    <a:pt x="1261745" y="62140"/>
                    <a:pt x="1262317" y="65094"/>
                  </a:cubicBezTo>
                  <a:cubicBezTo>
                    <a:pt x="1262539" y="67254"/>
                    <a:pt x="1263460" y="71320"/>
                    <a:pt x="1265208" y="77260"/>
                  </a:cubicBezTo>
                  <a:close/>
                  <a:moveTo>
                    <a:pt x="1559762" y="3820"/>
                  </a:moveTo>
                  <a:lnTo>
                    <a:pt x="1678562" y="3820"/>
                  </a:lnTo>
                  <a:lnTo>
                    <a:pt x="1678562" y="41048"/>
                  </a:lnTo>
                  <a:lnTo>
                    <a:pt x="1601087" y="41048"/>
                  </a:lnTo>
                  <a:lnTo>
                    <a:pt x="1601087" y="77038"/>
                  </a:lnTo>
                  <a:lnTo>
                    <a:pt x="1678562" y="77038"/>
                  </a:lnTo>
                  <a:lnTo>
                    <a:pt x="1678562" y="114012"/>
                  </a:lnTo>
                  <a:lnTo>
                    <a:pt x="1601087" y="114012"/>
                  </a:lnTo>
                  <a:lnTo>
                    <a:pt x="1601087" y="166614"/>
                  </a:lnTo>
                  <a:lnTo>
                    <a:pt x="1678562" y="166614"/>
                  </a:lnTo>
                  <a:lnTo>
                    <a:pt x="1678562" y="203842"/>
                  </a:lnTo>
                  <a:lnTo>
                    <a:pt x="1559762" y="203842"/>
                  </a:lnTo>
                  <a:lnTo>
                    <a:pt x="1559762" y="3820"/>
                  </a:lnTo>
                  <a:close/>
                  <a:moveTo>
                    <a:pt x="1712327" y="53468"/>
                  </a:moveTo>
                  <a:lnTo>
                    <a:pt x="1749587" y="53468"/>
                  </a:lnTo>
                  <a:lnTo>
                    <a:pt x="1749587" y="66841"/>
                  </a:lnTo>
                  <a:cubicBezTo>
                    <a:pt x="1757910" y="60583"/>
                    <a:pt x="1765533" y="56200"/>
                    <a:pt x="1772426" y="53849"/>
                  </a:cubicBezTo>
                  <a:cubicBezTo>
                    <a:pt x="1779287" y="51435"/>
                    <a:pt x="1786339" y="50228"/>
                    <a:pt x="1793486" y="50228"/>
                  </a:cubicBezTo>
                  <a:cubicBezTo>
                    <a:pt x="1808257" y="50228"/>
                    <a:pt x="1820772" y="54675"/>
                    <a:pt x="1831032" y="63633"/>
                  </a:cubicBezTo>
                  <a:cubicBezTo>
                    <a:pt x="1839799" y="71256"/>
                    <a:pt x="1844151" y="82469"/>
                    <a:pt x="1844151" y="97367"/>
                  </a:cubicBezTo>
                  <a:lnTo>
                    <a:pt x="1844151" y="205081"/>
                  </a:lnTo>
                  <a:lnTo>
                    <a:pt x="1807209" y="205081"/>
                  </a:lnTo>
                  <a:lnTo>
                    <a:pt x="1807209" y="126177"/>
                  </a:lnTo>
                  <a:cubicBezTo>
                    <a:pt x="1807209" y="110644"/>
                    <a:pt x="1806415" y="100289"/>
                    <a:pt x="1804858" y="95271"/>
                  </a:cubicBezTo>
                  <a:cubicBezTo>
                    <a:pt x="1803333" y="90220"/>
                    <a:pt x="1800538" y="86377"/>
                    <a:pt x="1796567" y="83740"/>
                  </a:cubicBezTo>
                  <a:cubicBezTo>
                    <a:pt x="1792597" y="81071"/>
                    <a:pt x="1787673" y="79769"/>
                    <a:pt x="1781860" y="79769"/>
                  </a:cubicBezTo>
                  <a:cubicBezTo>
                    <a:pt x="1774332" y="79769"/>
                    <a:pt x="1767820" y="81961"/>
                    <a:pt x="1762357" y="86313"/>
                  </a:cubicBezTo>
                  <a:cubicBezTo>
                    <a:pt x="1756925" y="90728"/>
                    <a:pt x="1753145" y="96795"/>
                    <a:pt x="1751017" y="104577"/>
                  </a:cubicBezTo>
                  <a:cubicBezTo>
                    <a:pt x="1750032" y="108738"/>
                    <a:pt x="1749587" y="117506"/>
                    <a:pt x="1749587" y="130879"/>
                  </a:cubicBezTo>
                  <a:lnTo>
                    <a:pt x="1749587" y="205081"/>
                  </a:lnTo>
                  <a:lnTo>
                    <a:pt x="1712327" y="205081"/>
                  </a:lnTo>
                  <a:lnTo>
                    <a:pt x="1712327" y="53468"/>
                  </a:lnTo>
                  <a:close/>
                  <a:moveTo>
                    <a:pt x="2065074" y="139550"/>
                  </a:moveTo>
                  <a:lnTo>
                    <a:pt x="1920704" y="139550"/>
                  </a:lnTo>
                  <a:cubicBezTo>
                    <a:pt x="1922832" y="150319"/>
                    <a:pt x="1928455" y="158863"/>
                    <a:pt x="1937603" y="165280"/>
                  </a:cubicBezTo>
                  <a:cubicBezTo>
                    <a:pt x="1946687" y="171633"/>
                    <a:pt x="1958250" y="174809"/>
                    <a:pt x="1972226" y="174809"/>
                  </a:cubicBezTo>
                  <a:cubicBezTo>
                    <a:pt x="1988903" y="174809"/>
                    <a:pt x="2003260" y="169854"/>
                    <a:pt x="2015299" y="159943"/>
                  </a:cubicBezTo>
                  <a:lnTo>
                    <a:pt x="2052845" y="174809"/>
                  </a:lnTo>
                  <a:cubicBezTo>
                    <a:pt x="2043347" y="186403"/>
                    <a:pt x="2032039" y="194916"/>
                    <a:pt x="2018920" y="200380"/>
                  </a:cubicBezTo>
                  <a:cubicBezTo>
                    <a:pt x="2005833" y="205843"/>
                    <a:pt x="1990364" y="208543"/>
                    <a:pt x="1972512" y="208543"/>
                  </a:cubicBezTo>
                  <a:cubicBezTo>
                    <a:pt x="1944369" y="208543"/>
                    <a:pt x="1921498" y="200983"/>
                    <a:pt x="1903964" y="185863"/>
                  </a:cubicBezTo>
                  <a:cubicBezTo>
                    <a:pt x="1886398" y="170743"/>
                    <a:pt x="1877631" y="151875"/>
                    <a:pt x="1877631" y="129385"/>
                  </a:cubicBezTo>
                  <a:cubicBezTo>
                    <a:pt x="1877631" y="105880"/>
                    <a:pt x="1886398" y="86503"/>
                    <a:pt x="1903964" y="71193"/>
                  </a:cubicBezTo>
                  <a:cubicBezTo>
                    <a:pt x="1921498" y="55914"/>
                    <a:pt x="1943511" y="48259"/>
                    <a:pt x="1969876" y="48259"/>
                  </a:cubicBezTo>
                  <a:cubicBezTo>
                    <a:pt x="1997987" y="48259"/>
                    <a:pt x="2020890" y="55914"/>
                    <a:pt x="2038583" y="71193"/>
                  </a:cubicBezTo>
                  <a:cubicBezTo>
                    <a:pt x="2056212" y="86503"/>
                    <a:pt x="2065074" y="106896"/>
                    <a:pt x="2065074" y="132371"/>
                  </a:cubicBezTo>
                  <a:lnTo>
                    <a:pt x="2065074" y="139550"/>
                  </a:lnTo>
                  <a:close/>
                  <a:moveTo>
                    <a:pt x="2019969" y="109279"/>
                  </a:moveTo>
                  <a:cubicBezTo>
                    <a:pt x="2016824" y="100861"/>
                    <a:pt x="2010916" y="94000"/>
                    <a:pt x="2002180" y="88695"/>
                  </a:cubicBezTo>
                  <a:cubicBezTo>
                    <a:pt x="1993477" y="83391"/>
                    <a:pt x="1983439" y="80722"/>
                    <a:pt x="1972226" y="80722"/>
                  </a:cubicBezTo>
                  <a:cubicBezTo>
                    <a:pt x="1959616" y="80722"/>
                    <a:pt x="1948530" y="83740"/>
                    <a:pt x="1939032" y="89680"/>
                  </a:cubicBezTo>
                  <a:cubicBezTo>
                    <a:pt x="1933219" y="93301"/>
                    <a:pt x="1927756" y="99877"/>
                    <a:pt x="1922737" y="109279"/>
                  </a:cubicBezTo>
                  <a:lnTo>
                    <a:pt x="2019969" y="109279"/>
                  </a:lnTo>
                  <a:close/>
                  <a:moveTo>
                    <a:pt x="2096808" y="52229"/>
                  </a:moveTo>
                  <a:lnTo>
                    <a:pt x="2132034" y="52229"/>
                  </a:lnTo>
                  <a:lnTo>
                    <a:pt x="2132034" y="69605"/>
                  </a:lnTo>
                  <a:cubicBezTo>
                    <a:pt x="2135910" y="62807"/>
                    <a:pt x="2140961" y="57597"/>
                    <a:pt x="2147282" y="53977"/>
                  </a:cubicBezTo>
                  <a:cubicBezTo>
                    <a:pt x="2153571" y="50324"/>
                    <a:pt x="2160527" y="48513"/>
                    <a:pt x="2168087" y="48513"/>
                  </a:cubicBezTo>
                  <a:cubicBezTo>
                    <a:pt x="2173361" y="48513"/>
                    <a:pt x="2182445" y="50324"/>
                    <a:pt x="2195469" y="53977"/>
                  </a:cubicBezTo>
                  <a:lnTo>
                    <a:pt x="2183239" y="83994"/>
                  </a:lnTo>
                  <a:cubicBezTo>
                    <a:pt x="2171010" y="80818"/>
                    <a:pt x="2163259" y="79261"/>
                    <a:pt x="2159956" y="79261"/>
                  </a:cubicBezTo>
                  <a:cubicBezTo>
                    <a:pt x="2153730" y="79261"/>
                    <a:pt x="2148457" y="82596"/>
                    <a:pt x="2144105" y="89330"/>
                  </a:cubicBezTo>
                  <a:cubicBezTo>
                    <a:pt x="2139722" y="96033"/>
                    <a:pt x="2137530" y="109024"/>
                    <a:pt x="2137530" y="128369"/>
                  </a:cubicBezTo>
                  <a:lnTo>
                    <a:pt x="2137530" y="135357"/>
                  </a:lnTo>
                  <a:lnTo>
                    <a:pt x="2137530" y="206574"/>
                  </a:lnTo>
                  <a:lnTo>
                    <a:pt x="2096808" y="206574"/>
                  </a:lnTo>
                  <a:lnTo>
                    <a:pt x="2096808" y="52229"/>
                  </a:lnTo>
                  <a:close/>
                  <a:moveTo>
                    <a:pt x="2341237" y="51975"/>
                  </a:moveTo>
                  <a:lnTo>
                    <a:pt x="2378497" y="51975"/>
                  </a:lnTo>
                  <a:lnTo>
                    <a:pt x="2378497" y="162135"/>
                  </a:lnTo>
                  <a:cubicBezTo>
                    <a:pt x="2378497" y="183830"/>
                    <a:pt x="2373478" y="199777"/>
                    <a:pt x="2363409" y="210036"/>
                  </a:cubicBezTo>
                  <a:cubicBezTo>
                    <a:pt x="2349782" y="223918"/>
                    <a:pt x="2329420" y="230874"/>
                    <a:pt x="2302262" y="230874"/>
                  </a:cubicBezTo>
                  <a:cubicBezTo>
                    <a:pt x="2287713" y="230874"/>
                    <a:pt x="2275420" y="229318"/>
                    <a:pt x="2265446" y="226173"/>
                  </a:cubicBezTo>
                  <a:cubicBezTo>
                    <a:pt x="2255472" y="223028"/>
                    <a:pt x="2247055" y="218391"/>
                    <a:pt x="2240257" y="212291"/>
                  </a:cubicBezTo>
                  <a:cubicBezTo>
                    <a:pt x="2233459" y="206129"/>
                    <a:pt x="2228440" y="198824"/>
                    <a:pt x="2225105" y="190183"/>
                  </a:cubicBezTo>
                  <a:lnTo>
                    <a:pt x="2266209" y="190183"/>
                  </a:lnTo>
                  <a:cubicBezTo>
                    <a:pt x="2269862" y="193646"/>
                    <a:pt x="2274594" y="196314"/>
                    <a:pt x="2280312" y="198124"/>
                  </a:cubicBezTo>
                  <a:cubicBezTo>
                    <a:pt x="2285998" y="199967"/>
                    <a:pt x="2292764" y="200856"/>
                    <a:pt x="2300515" y="200856"/>
                  </a:cubicBezTo>
                  <a:cubicBezTo>
                    <a:pt x="2310393" y="200856"/>
                    <a:pt x="2318398" y="199522"/>
                    <a:pt x="2324497" y="196918"/>
                  </a:cubicBezTo>
                  <a:cubicBezTo>
                    <a:pt x="2330659" y="194249"/>
                    <a:pt x="2334947" y="190819"/>
                    <a:pt x="2337489" y="186562"/>
                  </a:cubicBezTo>
                  <a:cubicBezTo>
                    <a:pt x="2339998" y="182369"/>
                    <a:pt x="2341237" y="175063"/>
                    <a:pt x="2341237" y="164644"/>
                  </a:cubicBezTo>
                  <a:cubicBezTo>
                    <a:pt x="2334852" y="170267"/>
                    <a:pt x="2328023" y="174301"/>
                    <a:pt x="2320749" y="176779"/>
                  </a:cubicBezTo>
                  <a:cubicBezTo>
                    <a:pt x="2313475" y="179288"/>
                    <a:pt x="2305279" y="180527"/>
                    <a:pt x="2296163" y="180527"/>
                  </a:cubicBezTo>
                  <a:cubicBezTo>
                    <a:pt x="2276373" y="180527"/>
                    <a:pt x="2259570" y="174301"/>
                    <a:pt x="2245784" y="161913"/>
                  </a:cubicBezTo>
                  <a:cubicBezTo>
                    <a:pt x="2232030" y="149524"/>
                    <a:pt x="2225105" y="133769"/>
                    <a:pt x="2225105" y="114742"/>
                  </a:cubicBezTo>
                  <a:cubicBezTo>
                    <a:pt x="2225105" y="94254"/>
                    <a:pt x="2232506" y="77768"/>
                    <a:pt x="2247277" y="65348"/>
                  </a:cubicBezTo>
                  <a:cubicBezTo>
                    <a:pt x="2260269" y="54262"/>
                    <a:pt x="2275992" y="48767"/>
                    <a:pt x="2294416" y="48767"/>
                  </a:cubicBezTo>
                  <a:cubicBezTo>
                    <a:pt x="2302961" y="48767"/>
                    <a:pt x="2311061" y="50101"/>
                    <a:pt x="2318716" y="52833"/>
                  </a:cubicBezTo>
                  <a:cubicBezTo>
                    <a:pt x="2326403" y="55565"/>
                    <a:pt x="2333899" y="59980"/>
                    <a:pt x="2341237" y="66110"/>
                  </a:cubicBezTo>
                  <a:lnTo>
                    <a:pt x="2341237" y="51975"/>
                  </a:lnTo>
                  <a:close/>
                  <a:moveTo>
                    <a:pt x="2299625" y="78530"/>
                  </a:moveTo>
                  <a:cubicBezTo>
                    <a:pt x="2287809" y="78530"/>
                    <a:pt x="2278120" y="81929"/>
                    <a:pt x="2270561" y="88695"/>
                  </a:cubicBezTo>
                  <a:cubicBezTo>
                    <a:pt x="2262969" y="95461"/>
                    <a:pt x="2259189" y="103974"/>
                    <a:pt x="2259189" y="114234"/>
                  </a:cubicBezTo>
                  <a:cubicBezTo>
                    <a:pt x="2259189" y="125002"/>
                    <a:pt x="2263064" y="133801"/>
                    <a:pt x="2270815" y="140694"/>
                  </a:cubicBezTo>
                  <a:cubicBezTo>
                    <a:pt x="2278629" y="147555"/>
                    <a:pt x="2288412" y="150985"/>
                    <a:pt x="2300229" y="150985"/>
                  </a:cubicBezTo>
                  <a:cubicBezTo>
                    <a:pt x="2311886" y="150985"/>
                    <a:pt x="2321416" y="147650"/>
                    <a:pt x="2328880" y="140916"/>
                  </a:cubicBezTo>
                  <a:cubicBezTo>
                    <a:pt x="2336377" y="134214"/>
                    <a:pt x="2340093" y="125415"/>
                    <a:pt x="2340093" y="114488"/>
                  </a:cubicBezTo>
                  <a:cubicBezTo>
                    <a:pt x="2340093" y="103910"/>
                    <a:pt x="2336377" y="95271"/>
                    <a:pt x="2328880" y="88568"/>
                  </a:cubicBezTo>
                  <a:cubicBezTo>
                    <a:pt x="2321416" y="81866"/>
                    <a:pt x="2311696" y="78530"/>
                    <a:pt x="2299625" y="78530"/>
                  </a:cubicBezTo>
                  <a:close/>
                  <a:moveTo>
                    <a:pt x="2408229" y="48957"/>
                  </a:moveTo>
                  <a:lnTo>
                    <a:pt x="2449015" y="48957"/>
                  </a:lnTo>
                  <a:lnTo>
                    <a:pt x="2490023" y="133134"/>
                  </a:lnTo>
                  <a:lnTo>
                    <a:pt x="2535415" y="48957"/>
                  </a:lnTo>
                  <a:lnTo>
                    <a:pt x="2576169" y="48957"/>
                  </a:lnTo>
                  <a:lnTo>
                    <a:pt x="2476904" y="231636"/>
                  </a:lnTo>
                  <a:lnTo>
                    <a:pt x="2435896" y="231636"/>
                  </a:lnTo>
                  <a:lnTo>
                    <a:pt x="2468455" y="172554"/>
                  </a:lnTo>
                  <a:lnTo>
                    <a:pt x="2408229" y="48957"/>
                  </a:lnTo>
                  <a:close/>
                </a:path>
              </a:pathLst>
            </a:custGeom>
            <a:solidFill>
              <a:srgbClr val="2F318B"/>
            </a:solidFill>
            <a:ln w="318" cap="flat">
              <a:noFill/>
              <a:prstDash val="solid"/>
              <a:miter/>
            </a:ln>
          </p:spPr>
          <p:txBody>
            <a:bodyPr rtlCol="0" anchor="ctr"/>
            <a:lstStyle/>
            <a:p>
              <a:endParaRPr lang="zh-CN" altLang="en-US">
                <a:cs typeface="+mn-ea"/>
                <a:sym typeface="+mn-lt"/>
              </a:endParaRPr>
            </a:p>
          </p:txBody>
        </p:sp>
      </p:grpSp>
      <p:sp>
        <p:nvSpPr>
          <p:cNvPr id="70" name="文本框 69"/>
          <p:cNvSpPr txBox="1"/>
          <p:nvPr/>
        </p:nvSpPr>
        <p:spPr>
          <a:xfrm>
            <a:off x="259276" y="316564"/>
            <a:ext cx="1678665" cy="523220"/>
          </a:xfrm>
          <a:prstGeom prst="rect">
            <a:avLst/>
          </a:prstGeom>
          <a:noFill/>
        </p:spPr>
        <p:txBody>
          <a:bodyPr wrap="none" rtlCol="0">
            <a:spAutoFit/>
          </a:bodyPr>
          <a:lstStyle/>
          <a:p>
            <a:r>
              <a:rPr lang="zh-CN" altLang="en-US" sz="2800" dirty="0">
                <a:solidFill>
                  <a:srgbClr val="002060"/>
                </a:solidFill>
                <a:cs typeface="+mn-ea"/>
                <a:sym typeface="+mn-lt"/>
              </a:rPr>
              <a:t>设备介绍</a:t>
            </a:r>
            <a:endParaRPr lang="zh-CN" altLang="en-US" sz="2800" dirty="0">
              <a:solidFill>
                <a:srgbClr val="002060"/>
              </a:solidFill>
              <a:cs typeface="+mn-ea"/>
              <a:sym typeface="+mn-lt"/>
            </a:endParaRPr>
          </a:p>
        </p:txBody>
      </p:sp>
      <p:sp>
        <p:nvSpPr>
          <p:cNvPr id="71" name="文本框 70"/>
          <p:cNvSpPr txBox="1"/>
          <p:nvPr/>
        </p:nvSpPr>
        <p:spPr>
          <a:xfrm>
            <a:off x="1789250" y="478343"/>
            <a:ext cx="1620957" cy="298736"/>
          </a:xfrm>
          <a:prstGeom prst="rect">
            <a:avLst/>
          </a:prstGeom>
          <a:noFill/>
        </p:spPr>
        <p:txBody>
          <a:bodyPr wrap="square" rtlCol="0" anchor="t">
            <a:spAutoFit/>
          </a:bodyPr>
          <a:lstStyle/>
          <a:p>
            <a:pPr algn="l" fontAlgn="auto">
              <a:lnSpc>
                <a:spcPct val="150000"/>
              </a:lnSpc>
            </a:pPr>
            <a:r>
              <a:rPr lang="en-US" altLang="zh-CN" sz="1000" dirty="0">
                <a:cs typeface="+mn-ea"/>
                <a:sym typeface="+mn-lt"/>
              </a:rPr>
              <a:t>Introduction</a:t>
            </a:r>
            <a:endParaRPr lang="zh-CN" altLang="en-US" sz="1000" dirty="0">
              <a:cs typeface="+mn-ea"/>
              <a:sym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70"/>
                                        </p:tgtEl>
                                        <p:attrNameLst>
                                          <p:attrName>style.visibility</p:attrName>
                                        </p:attrNameLst>
                                      </p:cBhvr>
                                      <p:to>
                                        <p:strVal val="visible"/>
                                      </p:to>
                                    </p:set>
                                    <p:animEffect transition="in" filter="wipe(left)">
                                      <p:cBhvr>
                                        <p:cTn id="7" dur="500"/>
                                        <p:tgtEl>
                                          <p:spTgt spid="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 grpId="0"/>
      <p:bldP spid="70" grpId="1"/>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 name="矩形 10"/>
          <p:cNvSpPr/>
          <p:nvPr/>
        </p:nvSpPr>
        <p:spPr>
          <a:xfrm>
            <a:off x="0" y="906153"/>
            <a:ext cx="6858000" cy="8509780"/>
          </a:xfrm>
          <a:prstGeom prst="rect">
            <a:avLst/>
          </a:prstGeom>
          <a:gradFill>
            <a:gsLst>
              <a:gs pos="0">
                <a:srgbClr val="4778F2"/>
              </a:gs>
              <a:gs pos="100000">
                <a:srgbClr val="414CDC"/>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2" name="矩形: 圆角 71"/>
          <p:cNvSpPr/>
          <p:nvPr/>
        </p:nvSpPr>
        <p:spPr>
          <a:xfrm>
            <a:off x="344776" y="993414"/>
            <a:ext cx="6216362" cy="8318132"/>
          </a:xfrm>
          <a:prstGeom prst="roundRect">
            <a:avLst>
              <a:gd name="adj" fmla="val 4043"/>
            </a:avLst>
          </a:prstGeom>
          <a:solidFill>
            <a:srgbClr val="FAFAFA"/>
          </a:solidFill>
          <a:ln>
            <a:solidFill>
              <a:srgbClr val="472ADA"/>
            </a:solidFill>
          </a:ln>
          <a:effectLst>
            <a:outerShdw blurRad="215900" algn="ctr" rotWithShape="0">
              <a:prstClr val="black">
                <a:alpha val="1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32" name="文本框 31"/>
          <p:cNvSpPr txBox="1"/>
          <p:nvPr/>
        </p:nvSpPr>
        <p:spPr>
          <a:xfrm>
            <a:off x="465940" y="1131876"/>
            <a:ext cx="5888020" cy="3646170"/>
          </a:xfrm>
          <a:prstGeom prst="rect">
            <a:avLst/>
          </a:prstGeom>
          <a:noFill/>
        </p:spPr>
        <p:txBody>
          <a:bodyPr wrap="square">
            <a:spAutoFit/>
          </a:bodyPr>
          <a:lstStyle/>
          <a:p>
            <a:pPr indent="304800" fontAlgn="base">
              <a:lnSpc>
                <a:spcPct val="150000"/>
              </a:lnSpc>
            </a:pPr>
            <a:r>
              <a:rPr lang="zh-CN" altLang="en-US" sz="1400" kern="0" dirty="0">
                <a:solidFill>
                  <a:srgbClr val="141414"/>
                </a:solidFill>
                <a:latin typeface="仿宋" panose="02010609060101010101" pitchFamily="49" charset="-122"/>
                <a:ea typeface="仿宋" panose="02010609060101010101" pitchFamily="49" charset="-122"/>
              </a:rPr>
              <a:t>核安核能的</a:t>
            </a:r>
            <a:r>
              <a:rPr lang="en-US" altLang="zh-CN" sz="1400" kern="0" dirty="0">
                <a:solidFill>
                  <a:srgbClr val="141414"/>
                </a:solidFill>
                <a:latin typeface="仿宋" panose="02010609060101010101" pitchFamily="49" charset="-122"/>
                <a:ea typeface="仿宋" panose="02010609060101010101" pitchFamily="49" charset="-122"/>
              </a:rPr>
              <a:t>BedSCAN </a:t>
            </a:r>
            <a:r>
              <a:rPr lang="zh-CN" altLang="en-US" sz="1400" kern="0" dirty="0">
                <a:solidFill>
                  <a:srgbClr val="141414"/>
                </a:solidFill>
                <a:latin typeface="仿宋" panose="02010609060101010101" pitchFamily="49" charset="-122"/>
                <a:ea typeface="仿宋" panose="02010609060101010101" pitchFamily="49" charset="-122"/>
              </a:rPr>
              <a:t>床式全身计数器的设计目标是：以低廉的价格、提供一般由昂贵的大型屏蔽室系统才能提供的精确度和灵活性。这一设计基于以下理论：对大于</a:t>
            </a:r>
            <a:r>
              <a:rPr lang="en-US" altLang="zh-CN" sz="1400" kern="0" dirty="0">
                <a:solidFill>
                  <a:srgbClr val="141414"/>
                </a:solidFill>
                <a:latin typeface="仿宋" panose="02010609060101010101" pitchFamily="49" charset="-122"/>
                <a:ea typeface="仿宋" panose="02010609060101010101" pitchFamily="49" charset="-122"/>
              </a:rPr>
              <a:t>250 keV</a:t>
            </a:r>
            <a:r>
              <a:rPr lang="zh-CN" altLang="en-US" sz="1400" kern="0" dirty="0">
                <a:solidFill>
                  <a:srgbClr val="141414"/>
                </a:solidFill>
                <a:latin typeface="仿宋" panose="02010609060101010101" pitchFamily="49" charset="-122"/>
                <a:ea typeface="仿宋" panose="02010609060101010101" pitchFamily="49" charset="-122"/>
              </a:rPr>
              <a:t>的能量，一个优化设计的遮蔽屏蔽具有相当于完全封闭屏蔽的本底。</a:t>
            </a:r>
            <a:endParaRPr lang="en-US" altLang="zh-CN" sz="1400" kern="0" dirty="0">
              <a:solidFill>
                <a:srgbClr val="141414"/>
              </a:solidFill>
              <a:latin typeface="仿宋" panose="02010609060101010101" pitchFamily="49" charset="-122"/>
              <a:ea typeface="仿宋" panose="02010609060101010101" pitchFamily="49" charset="-122"/>
            </a:endParaRPr>
          </a:p>
          <a:p>
            <a:pPr indent="304800" fontAlgn="base">
              <a:lnSpc>
                <a:spcPct val="150000"/>
              </a:lnSpc>
            </a:pPr>
            <a:r>
              <a:rPr lang="zh-CN" altLang="en-US" sz="1400" kern="0" dirty="0">
                <a:solidFill>
                  <a:srgbClr val="141414"/>
                </a:solidFill>
                <a:latin typeface="仿宋" panose="02010609060101010101" pitchFamily="49" charset="-122"/>
                <a:ea typeface="仿宋" panose="02010609060101010101" pitchFamily="49" charset="-122"/>
              </a:rPr>
              <a:t>核安核能</a:t>
            </a:r>
            <a:r>
              <a:rPr lang="en-US" altLang="zh-CN" sz="1400" kern="0" dirty="0">
                <a:solidFill>
                  <a:srgbClr val="141414"/>
                </a:solidFill>
                <a:latin typeface="仿宋" panose="02010609060101010101" pitchFamily="49" charset="-122"/>
                <a:ea typeface="仿宋" panose="02010609060101010101" pitchFamily="49" charset="-122"/>
              </a:rPr>
              <a:t> BedSCAN </a:t>
            </a:r>
            <a:r>
              <a:rPr lang="zh-CN" altLang="en-US" sz="1400" kern="0" dirty="0">
                <a:solidFill>
                  <a:srgbClr val="141414"/>
                </a:solidFill>
                <a:latin typeface="仿宋" panose="02010609060101010101" pitchFamily="49" charset="-122"/>
                <a:ea typeface="仿宋" panose="02010609060101010101" pitchFamily="49" charset="-122"/>
              </a:rPr>
              <a:t>床式全身计数器的屏蔽设计，提供了在探测器所有直线方向都有</a:t>
            </a:r>
            <a:r>
              <a:rPr lang="en-US" altLang="zh-CN" sz="1400" kern="0" dirty="0">
                <a:solidFill>
                  <a:srgbClr val="141414"/>
                </a:solidFill>
                <a:latin typeface="仿宋" panose="02010609060101010101" pitchFamily="49" charset="-122"/>
                <a:ea typeface="仿宋" panose="02010609060101010101" pitchFamily="49" charset="-122"/>
              </a:rPr>
              <a:t>10 cm </a:t>
            </a:r>
            <a:r>
              <a:rPr lang="zh-CN" altLang="en-US" sz="1400" kern="0" dirty="0">
                <a:solidFill>
                  <a:srgbClr val="141414"/>
                </a:solidFill>
                <a:latin typeface="仿宋" panose="02010609060101010101" pitchFamily="49" charset="-122"/>
                <a:ea typeface="仿宋" panose="02010609060101010101" pitchFamily="49" charset="-122"/>
              </a:rPr>
              <a:t>厚的低本底钢屏蔽体。这一遮蔽屏蔽有效</a:t>
            </a:r>
            <a:r>
              <a:rPr lang="zh-CN" altLang="en-US" sz="1400" kern="0" dirty="0">
                <a:solidFill>
                  <a:srgbClr val="141414"/>
                </a:solidFill>
                <a:latin typeface="仿宋" panose="02010609060101010101" pitchFamily="49" charset="-122"/>
                <a:ea typeface="仿宋" panose="02010609060101010101" pitchFamily="49" charset="-122"/>
              </a:rPr>
              <a:t>地降低了环境中本底辐射对探测器的影响。核安核能优选了无钴的低本底钢作为屏蔽原料，确保钢内将没有一般钢中存在的</a:t>
            </a:r>
            <a:r>
              <a:rPr lang="en-US" altLang="zh-CN" sz="1400" kern="0" baseline="30000" dirty="0">
                <a:solidFill>
                  <a:srgbClr val="141414"/>
                </a:solidFill>
                <a:latin typeface="仿宋" panose="02010609060101010101" pitchFamily="49" charset="-122"/>
                <a:ea typeface="仿宋" panose="02010609060101010101" pitchFamily="49" charset="-122"/>
              </a:rPr>
              <a:t>60</a:t>
            </a:r>
            <a:r>
              <a:rPr lang="en-US" altLang="zh-CN" sz="1400" kern="0" dirty="0">
                <a:solidFill>
                  <a:srgbClr val="141414"/>
                </a:solidFill>
                <a:latin typeface="仿宋" panose="02010609060101010101" pitchFamily="49" charset="-122"/>
                <a:ea typeface="仿宋" panose="02010609060101010101" pitchFamily="49" charset="-122"/>
              </a:rPr>
              <a:t>Co</a:t>
            </a:r>
            <a:r>
              <a:rPr lang="zh-CN" altLang="en-US" sz="1400" kern="0" dirty="0">
                <a:solidFill>
                  <a:srgbClr val="141414"/>
                </a:solidFill>
                <a:latin typeface="仿宋" panose="02010609060101010101" pitchFamily="49" charset="-122"/>
                <a:ea typeface="仿宋" panose="02010609060101010101" pitchFamily="49" charset="-122"/>
              </a:rPr>
              <a:t>。</a:t>
            </a:r>
            <a:endParaRPr lang="en-US" altLang="zh-CN" sz="1400" kern="0" dirty="0">
              <a:solidFill>
                <a:srgbClr val="141414"/>
              </a:solidFill>
              <a:latin typeface="仿宋" panose="02010609060101010101" pitchFamily="49" charset="-122"/>
              <a:ea typeface="仿宋" panose="02010609060101010101" pitchFamily="49" charset="-122"/>
            </a:endParaRPr>
          </a:p>
          <a:p>
            <a:pPr indent="304800" fontAlgn="base">
              <a:lnSpc>
                <a:spcPct val="150000"/>
              </a:lnSpc>
            </a:pPr>
            <a:r>
              <a:rPr lang="en-US" altLang="zh-CN" sz="1400" kern="0" dirty="0">
                <a:solidFill>
                  <a:srgbClr val="141414"/>
                </a:solidFill>
                <a:latin typeface="仿宋" panose="02010609060101010101" pitchFamily="49" charset="-122"/>
                <a:ea typeface="仿宋" panose="02010609060101010101" pitchFamily="49" charset="-122"/>
              </a:rPr>
              <a:t> </a:t>
            </a:r>
            <a:r>
              <a:rPr lang="zh-CN" altLang="en-US" sz="1400" kern="0" dirty="0">
                <a:solidFill>
                  <a:srgbClr val="141414"/>
                </a:solidFill>
                <a:latin typeface="仿宋" panose="02010609060101010101" pitchFamily="49" charset="-122"/>
                <a:ea typeface="仿宋" panose="02010609060101010101" pitchFamily="49" charset="-122"/>
              </a:rPr>
              <a:t>核安核能设计的</a:t>
            </a:r>
            <a:r>
              <a:rPr lang="en-US" altLang="zh-CN" sz="1400" kern="0" dirty="0">
                <a:solidFill>
                  <a:srgbClr val="141414"/>
                </a:solidFill>
                <a:latin typeface="仿宋" panose="02010609060101010101" pitchFamily="49" charset="-122"/>
                <a:ea typeface="仿宋" panose="02010609060101010101" pitchFamily="49" charset="-122"/>
              </a:rPr>
              <a:t>BedSCAN </a:t>
            </a:r>
            <a:r>
              <a:rPr lang="zh-CN" altLang="en-US" sz="1400" kern="0" dirty="0">
                <a:solidFill>
                  <a:srgbClr val="141414"/>
                </a:solidFill>
                <a:latin typeface="仿宋" panose="02010609060101010101" pitchFamily="49" charset="-122"/>
                <a:ea typeface="仿宋" panose="02010609060101010101" pitchFamily="49" charset="-122"/>
              </a:rPr>
              <a:t>床式全身计数系统可以配置成最多</a:t>
            </a:r>
            <a:r>
              <a:rPr lang="en-US" altLang="zh-CN" sz="1400" kern="0" dirty="0">
                <a:solidFill>
                  <a:srgbClr val="141414"/>
                </a:solidFill>
                <a:latin typeface="仿宋" panose="02010609060101010101" pitchFamily="49" charset="-122"/>
                <a:ea typeface="仿宋" panose="02010609060101010101" pitchFamily="49" charset="-122"/>
              </a:rPr>
              <a:t>3</a:t>
            </a:r>
            <a:r>
              <a:rPr lang="zh-CN" altLang="en-US" sz="1400" kern="0" dirty="0">
                <a:solidFill>
                  <a:srgbClr val="141414"/>
                </a:solidFill>
                <a:latin typeface="仿宋" panose="02010609060101010101" pitchFamily="49" charset="-122"/>
                <a:ea typeface="仿宋" panose="02010609060101010101" pitchFamily="49" charset="-122"/>
              </a:rPr>
              <a:t>个</a:t>
            </a:r>
            <a:r>
              <a:rPr lang="en-US" altLang="zh-CN" sz="1400" kern="0" dirty="0">
                <a:solidFill>
                  <a:srgbClr val="141414"/>
                </a:solidFill>
                <a:latin typeface="仿宋" panose="02010609060101010101" pitchFamily="49" charset="-122"/>
                <a:ea typeface="仿宋" panose="02010609060101010101" pitchFamily="49" charset="-122"/>
              </a:rPr>
              <a:t>NaI </a:t>
            </a:r>
            <a:r>
              <a:rPr lang="zh-CN" altLang="en-US" sz="1400" kern="0" dirty="0">
                <a:solidFill>
                  <a:srgbClr val="141414"/>
                </a:solidFill>
                <a:latin typeface="仿宋" panose="02010609060101010101" pitchFamily="49" charset="-122"/>
                <a:ea typeface="仿宋" panose="02010609060101010101" pitchFamily="49" charset="-122"/>
              </a:rPr>
              <a:t>探测器或者</a:t>
            </a:r>
            <a:r>
              <a:rPr lang="en-US" altLang="zh-CN" sz="1400" kern="0" dirty="0">
                <a:solidFill>
                  <a:srgbClr val="141414"/>
                </a:solidFill>
                <a:latin typeface="仿宋" panose="02010609060101010101" pitchFamily="49" charset="-122"/>
                <a:ea typeface="仿宋" panose="02010609060101010101" pitchFamily="49" charset="-122"/>
              </a:rPr>
              <a:t>2</a:t>
            </a:r>
            <a:r>
              <a:rPr lang="zh-CN" altLang="en-US" sz="1400" kern="0" dirty="0">
                <a:solidFill>
                  <a:srgbClr val="141414"/>
                </a:solidFill>
                <a:latin typeface="仿宋" panose="02010609060101010101" pitchFamily="49" charset="-122"/>
                <a:ea typeface="仿宋" panose="02010609060101010101" pitchFamily="49" charset="-122"/>
              </a:rPr>
              <a:t>个</a:t>
            </a:r>
            <a:r>
              <a:rPr lang="en-US" altLang="zh-CN" sz="1400" kern="0" dirty="0">
                <a:solidFill>
                  <a:srgbClr val="141414"/>
                </a:solidFill>
                <a:latin typeface="仿宋" panose="02010609060101010101" pitchFamily="49" charset="-122"/>
                <a:ea typeface="仿宋" panose="02010609060101010101" pitchFamily="49" charset="-122"/>
              </a:rPr>
              <a:t>NaI</a:t>
            </a:r>
            <a:r>
              <a:rPr lang="zh-CN" altLang="en-US" sz="1400" kern="0" dirty="0">
                <a:solidFill>
                  <a:srgbClr val="141414"/>
                </a:solidFill>
                <a:latin typeface="仿宋" panose="02010609060101010101" pitchFamily="49" charset="-122"/>
                <a:ea typeface="仿宋" panose="02010609060101010101" pitchFamily="49" charset="-122"/>
              </a:rPr>
              <a:t>探测器和</a:t>
            </a:r>
            <a:r>
              <a:rPr lang="en-US" altLang="zh-CN" sz="1400" kern="0" dirty="0">
                <a:solidFill>
                  <a:srgbClr val="141414"/>
                </a:solidFill>
                <a:latin typeface="仿宋" panose="02010609060101010101" pitchFamily="49" charset="-122"/>
                <a:ea typeface="仿宋" panose="02010609060101010101" pitchFamily="49" charset="-122"/>
              </a:rPr>
              <a:t>2</a:t>
            </a:r>
            <a:r>
              <a:rPr lang="zh-CN" altLang="en-US" sz="1400" kern="0" dirty="0">
                <a:solidFill>
                  <a:srgbClr val="141414"/>
                </a:solidFill>
                <a:latin typeface="仿宋" panose="02010609060101010101" pitchFamily="49" charset="-122"/>
                <a:ea typeface="仿宋" panose="02010609060101010101" pitchFamily="49" charset="-122"/>
              </a:rPr>
              <a:t>个</a:t>
            </a:r>
            <a:r>
              <a:rPr lang="en-US" altLang="zh-CN" sz="1400" kern="0" dirty="0">
                <a:solidFill>
                  <a:srgbClr val="141414"/>
                </a:solidFill>
                <a:latin typeface="仿宋" panose="02010609060101010101" pitchFamily="49" charset="-122"/>
                <a:ea typeface="仿宋" panose="02010609060101010101" pitchFamily="49" charset="-122"/>
              </a:rPr>
              <a:t>Ge</a:t>
            </a:r>
            <a:r>
              <a:rPr lang="zh-CN" altLang="en-US" sz="1400" kern="0" dirty="0">
                <a:solidFill>
                  <a:srgbClr val="141414"/>
                </a:solidFill>
                <a:latin typeface="仿宋" panose="02010609060101010101" pitchFamily="49" charset="-122"/>
                <a:ea typeface="仿宋" panose="02010609060101010101" pitchFamily="49" charset="-122"/>
              </a:rPr>
              <a:t>探测器、系统的性能将依赖于选择的探测器尺寸和类型。表</a:t>
            </a:r>
            <a:r>
              <a:rPr lang="en-US" altLang="zh-CN" sz="1400" kern="0" dirty="0">
                <a:solidFill>
                  <a:srgbClr val="141414"/>
                </a:solidFill>
                <a:latin typeface="仿宋" panose="02010609060101010101" pitchFamily="49" charset="-122"/>
                <a:ea typeface="仿宋" panose="02010609060101010101" pitchFamily="49" charset="-122"/>
              </a:rPr>
              <a:t>1</a:t>
            </a:r>
            <a:r>
              <a:rPr lang="zh-CN" altLang="en-US" sz="1400" kern="0" dirty="0">
                <a:solidFill>
                  <a:srgbClr val="141414"/>
                </a:solidFill>
                <a:latin typeface="仿宋" panose="02010609060101010101" pitchFamily="49" charset="-122"/>
                <a:ea typeface="仿宋" panose="02010609060101010101" pitchFamily="49" charset="-122"/>
              </a:rPr>
              <a:t>列出标准配置的典型</a:t>
            </a:r>
            <a:r>
              <a:rPr lang="en-US" altLang="zh-CN" sz="1400" kern="0" dirty="0">
                <a:solidFill>
                  <a:srgbClr val="141414"/>
                </a:solidFill>
                <a:latin typeface="仿宋" panose="02010609060101010101" pitchFamily="49" charset="-122"/>
                <a:ea typeface="仿宋" panose="02010609060101010101" pitchFamily="49" charset="-122"/>
              </a:rPr>
              <a:t>MDA</a:t>
            </a:r>
            <a:r>
              <a:rPr lang="zh-CN" altLang="en-US" sz="1400" kern="0" dirty="0">
                <a:solidFill>
                  <a:srgbClr val="141414"/>
                </a:solidFill>
                <a:latin typeface="仿宋" panose="02010609060101010101" pitchFamily="49" charset="-122"/>
                <a:ea typeface="仿宋" panose="02010609060101010101" pitchFamily="49" charset="-122"/>
              </a:rPr>
              <a:t>值。</a:t>
            </a:r>
            <a:endParaRPr lang="en-US" altLang="zh-CN" sz="1400" kern="0" dirty="0">
              <a:solidFill>
                <a:srgbClr val="141414"/>
              </a:solidFill>
              <a:latin typeface="仿宋" panose="02010609060101010101" pitchFamily="49" charset="-122"/>
              <a:ea typeface="仿宋" panose="02010609060101010101" pitchFamily="49" charset="-122"/>
            </a:endParaRPr>
          </a:p>
        </p:txBody>
      </p:sp>
      <p:sp>
        <p:nvSpPr>
          <p:cNvPr id="3" name="矩形 2"/>
          <p:cNvSpPr/>
          <p:nvPr/>
        </p:nvSpPr>
        <p:spPr>
          <a:xfrm>
            <a:off x="0" y="9390559"/>
            <a:ext cx="6858000" cy="2796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grpSp>
        <p:nvGrpSpPr>
          <p:cNvPr id="22" name="组合 21"/>
          <p:cNvGrpSpPr/>
          <p:nvPr/>
        </p:nvGrpSpPr>
        <p:grpSpPr>
          <a:xfrm>
            <a:off x="-824822" y="194809"/>
            <a:ext cx="4159885" cy="240933"/>
            <a:chOff x="2824529" y="397475"/>
            <a:chExt cx="5434173" cy="314738"/>
          </a:xfrm>
        </p:grpSpPr>
        <p:sp>
          <p:nvSpPr>
            <p:cNvPr id="23" name="椭圆 22"/>
            <p:cNvSpPr/>
            <p:nvPr/>
          </p:nvSpPr>
          <p:spPr>
            <a:xfrm>
              <a:off x="2824529" y="481295"/>
              <a:ext cx="81023" cy="81023"/>
            </a:xfrm>
            <a:prstGeom prst="ellipse">
              <a:avLst/>
            </a:prstGeom>
            <a:noFill/>
            <a:ln w="3175">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cxnSp>
          <p:nvCxnSpPr>
            <p:cNvPr id="24" name="直接连接符 23"/>
            <p:cNvCxnSpPr>
              <a:stCxn id="23" idx="6"/>
            </p:cNvCxnSpPr>
            <p:nvPr/>
          </p:nvCxnSpPr>
          <p:spPr>
            <a:xfrm flipV="1">
              <a:off x="2905552" y="521806"/>
              <a:ext cx="997556" cy="1"/>
            </a:xfrm>
            <a:prstGeom prst="line">
              <a:avLst/>
            </a:prstGeom>
            <a:ln w="12700">
              <a:solidFill>
                <a:srgbClr val="2F318B"/>
              </a:solidFill>
            </a:ln>
          </p:spPr>
          <p:style>
            <a:lnRef idx="1">
              <a:schemeClr val="accent1"/>
            </a:lnRef>
            <a:fillRef idx="0">
              <a:schemeClr val="accent1"/>
            </a:fillRef>
            <a:effectRef idx="0">
              <a:schemeClr val="accent1"/>
            </a:effectRef>
            <a:fontRef idx="minor">
              <a:schemeClr val="tx1"/>
            </a:fontRef>
          </p:style>
        </p:cxnSp>
        <p:sp>
          <p:nvSpPr>
            <p:cNvPr id="26" name="任意多边形: 形状 25"/>
            <p:cNvSpPr/>
            <p:nvPr/>
          </p:nvSpPr>
          <p:spPr>
            <a:xfrm>
              <a:off x="3903108" y="397475"/>
              <a:ext cx="2738120" cy="157480"/>
            </a:xfrm>
            <a:custGeom>
              <a:avLst/>
              <a:gdLst>
                <a:gd name="connsiteX0" fmla="*/ 0 w 2738120"/>
                <a:gd name="connsiteY0" fmla="*/ 121920 h 167640"/>
                <a:gd name="connsiteX1" fmla="*/ 121920 w 2738120"/>
                <a:gd name="connsiteY1" fmla="*/ 0 h 167640"/>
                <a:gd name="connsiteX2" fmla="*/ 1818640 w 2738120"/>
                <a:gd name="connsiteY2" fmla="*/ 0 h 167640"/>
                <a:gd name="connsiteX3" fmla="*/ 1976120 w 2738120"/>
                <a:gd name="connsiteY3" fmla="*/ 157480 h 167640"/>
                <a:gd name="connsiteX4" fmla="*/ 2067560 w 2738120"/>
                <a:gd name="connsiteY4" fmla="*/ 157480 h 167640"/>
                <a:gd name="connsiteX5" fmla="*/ 2738120 w 2738120"/>
                <a:gd name="connsiteY5" fmla="*/ 157480 h 167640"/>
                <a:gd name="connsiteX6" fmla="*/ 2738120 w 2738120"/>
                <a:gd name="connsiteY6" fmla="*/ 167640 h 167640"/>
                <a:gd name="connsiteX0-1" fmla="*/ 0 w 2738120"/>
                <a:gd name="connsiteY0-2" fmla="*/ 121920 h 157480"/>
                <a:gd name="connsiteX1-3" fmla="*/ 121920 w 2738120"/>
                <a:gd name="connsiteY1-4" fmla="*/ 0 h 157480"/>
                <a:gd name="connsiteX2-5" fmla="*/ 1818640 w 2738120"/>
                <a:gd name="connsiteY2-6" fmla="*/ 0 h 157480"/>
                <a:gd name="connsiteX3-7" fmla="*/ 1976120 w 2738120"/>
                <a:gd name="connsiteY3-8" fmla="*/ 157480 h 157480"/>
                <a:gd name="connsiteX4-9" fmla="*/ 2067560 w 2738120"/>
                <a:gd name="connsiteY4-10" fmla="*/ 157480 h 157480"/>
                <a:gd name="connsiteX5-11" fmla="*/ 2738120 w 2738120"/>
                <a:gd name="connsiteY5-12" fmla="*/ 157480 h 157480"/>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Lst>
              <a:rect l="l" t="t" r="r" b="b"/>
              <a:pathLst>
                <a:path w="2738120" h="157480">
                  <a:moveTo>
                    <a:pt x="0" y="121920"/>
                  </a:moveTo>
                  <a:lnTo>
                    <a:pt x="121920" y="0"/>
                  </a:lnTo>
                  <a:lnTo>
                    <a:pt x="1818640" y="0"/>
                  </a:lnTo>
                  <a:lnTo>
                    <a:pt x="1976120" y="157480"/>
                  </a:lnTo>
                  <a:lnTo>
                    <a:pt x="2067560" y="157480"/>
                  </a:lnTo>
                  <a:lnTo>
                    <a:pt x="2738120" y="157480"/>
                  </a:lnTo>
                </a:path>
              </a:pathLst>
            </a:custGeom>
            <a:noFill/>
            <a:ln w="12700">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cxnSp>
          <p:nvCxnSpPr>
            <p:cNvPr id="27" name="直接连接符 26"/>
            <p:cNvCxnSpPr/>
            <p:nvPr/>
          </p:nvCxnSpPr>
          <p:spPr>
            <a:xfrm>
              <a:off x="6661668" y="513894"/>
              <a:ext cx="63500" cy="63500"/>
            </a:xfrm>
            <a:prstGeom prst="line">
              <a:avLst/>
            </a:prstGeom>
            <a:ln w="12700">
              <a:solidFill>
                <a:srgbClr val="2F318B"/>
              </a:solidFill>
            </a:ln>
          </p:spPr>
          <p:style>
            <a:lnRef idx="1">
              <a:schemeClr val="accent1"/>
            </a:lnRef>
            <a:fillRef idx="0">
              <a:schemeClr val="accent1"/>
            </a:fillRef>
            <a:effectRef idx="0">
              <a:schemeClr val="accent1"/>
            </a:effectRef>
            <a:fontRef idx="minor">
              <a:schemeClr val="tx1"/>
            </a:fontRef>
          </p:style>
        </p:cxnSp>
        <p:cxnSp>
          <p:nvCxnSpPr>
            <p:cNvPr id="28" name="直接连接符 27"/>
            <p:cNvCxnSpPr/>
            <p:nvPr/>
          </p:nvCxnSpPr>
          <p:spPr>
            <a:xfrm>
              <a:off x="6749418" y="513894"/>
              <a:ext cx="63500" cy="63500"/>
            </a:xfrm>
            <a:prstGeom prst="line">
              <a:avLst/>
            </a:prstGeom>
            <a:ln w="12700">
              <a:solidFill>
                <a:srgbClr val="2F318B"/>
              </a:solidFill>
            </a:ln>
          </p:spPr>
          <p:style>
            <a:lnRef idx="1">
              <a:schemeClr val="accent1"/>
            </a:lnRef>
            <a:fillRef idx="0">
              <a:schemeClr val="accent1"/>
            </a:fillRef>
            <a:effectRef idx="0">
              <a:schemeClr val="accent1"/>
            </a:effectRef>
            <a:fontRef idx="minor">
              <a:schemeClr val="tx1"/>
            </a:fontRef>
          </p:style>
        </p:cxnSp>
        <p:cxnSp>
          <p:nvCxnSpPr>
            <p:cNvPr id="29" name="直接连接符 28"/>
            <p:cNvCxnSpPr/>
            <p:nvPr/>
          </p:nvCxnSpPr>
          <p:spPr>
            <a:xfrm>
              <a:off x="6837168" y="513894"/>
              <a:ext cx="63500" cy="63500"/>
            </a:xfrm>
            <a:prstGeom prst="line">
              <a:avLst/>
            </a:prstGeom>
            <a:ln w="12700">
              <a:solidFill>
                <a:srgbClr val="2F318B"/>
              </a:solidFill>
            </a:ln>
          </p:spPr>
          <p:style>
            <a:lnRef idx="1">
              <a:schemeClr val="accent1"/>
            </a:lnRef>
            <a:fillRef idx="0">
              <a:schemeClr val="accent1"/>
            </a:fillRef>
            <a:effectRef idx="0">
              <a:schemeClr val="accent1"/>
            </a:effectRef>
            <a:fontRef idx="minor">
              <a:schemeClr val="tx1"/>
            </a:fontRef>
          </p:style>
        </p:cxnSp>
        <p:sp>
          <p:nvSpPr>
            <p:cNvPr id="31" name="任意多边形: 形状 30"/>
            <p:cNvSpPr/>
            <p:nvPr/>
          </p:nvSpPr>
          <p:spPr>
            <a:xfrm>
              <a:off x="6967180" y="480695"/>
              <a:ext cx="1224915" cy="150495"/>
            </a:xfrm>
            <a:custGeom>
              <a:avLst/>
              <a:gdLst>
                <a:gd name="connsiteX0" fmla="*/ 0 w 1224915"/>
                <a:gd name="connsiteY0" fmla="*/ 74295 h 150495"/>
                <a:gd name="connsiteX1" fmla="*/ 786765 w 1224915"/>
                <a:gd name="connsiteY1" fmla="*/ 74295 h 150495"/>
                <a:gd name="connsiteX2" fmla="*/ 861060 w 1224915"/>
                <a:gd name="connsiteY2" fmla="*/ 0 h 150495"/>
                <a:gd name="connsiteX3" fmla="*/ 1074420 w 1224915"/>
                <a:gd name="connsiteY3" fmla="*/ 0 h 150495"/>
                <a:gd name="connsiteX4" fmla="*/ 1224915 w 1224915"/>
                <a:gd name="connsiteY4" fmla="*/ 150495 h 1504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24915" h="150495">
                  <a:moveTo>
                    <a:pt x="0" y="74295"/>
                  </a:moveTo>
                  <a:lnTo>
                    <a:pt x="786765" y="74295"/>
                  </a:lnTo>
                  <a:lnTo>
                    <a:pt x="861060" y="0"/>
                  </a:lnTo>
                  <a:lnTo>
                    <a:pt x="1074420" y="0"/>
                  </a:lnTo>
                  <a:lnTo>
                    <a:pt x="1224915" y="150495"/>
                  </a:lnTo>
                </a:path>
              </a:pathLst>
            </a:custGeom>
            <a:noFill/>
            <a:ln w="12700">
              <a:solidFill>
                <a:srgbClr val="2F318B"/>
              </a:solidFill>
              <a:tailEnd type="none"/>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sp>
          <p:nvSpPr>
            <p:cNvPr id="34" name="椭圆 33"/>
            <p:cNvSpPr/>
            <p:nvPr/>
          </p:nvSpPr>
          <p:spPr>
            <a:xfrm>
              <a:off x="8177679" y="631190"/>
              <a:ext cx="81023" cy="81023"/>
            </a:xfrm>
            <a:prstGeom prst="ellipse">
              <a:avLst/>
            </a:prstGeom>
            <a:noFill/>
            <a:ln w="3175">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grpSp>
          <p:nvGrpSpPr>
            <p:cNvPr id="39" name="组合 38"/>
            <p:cNvGrpSpPr/>
            <p:nvPr/>
          </p:nvGrpSpPr>
          <p:grpSpPr>
            <a:xfrm>
              <a:off x="2829323" y="485774"/>
              <a:ext cx="71755" cy="71755"/>
              <a:chOff x="6902450" y="3074034"/>
              <a:chExt cx="71755" cy="71755"/>
            </a:xfrm>
          </p:grpSpPr>
          <p:sp>
            <p:nvSpPr>
              <p:cNvPr id="43" name="椭圆 42"/>
              <p:cNvSpPr/>
              <p:nvPr/>
            </p:nvSpPr>
            <p:spPr>
              <a:xfrm>
                <a:off x="6902450" y="3074034"/>
                <a:ext cx="71755" cy="71755"/>
              </a:xfrm>
              <a:prstGeom prst="ellipse">
                <a:avLst/>
              </a:prstGeom>
              <a:solidFill>
                <a:srgbClr val="49FFFD">
                  <a:alpha val="65000"/>
                </a:srgbClr>
              </a:solidFill>
              <a:ln>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sp>
            <p:nvSpPr>
              <p:cNvPr id="44" name="椭圆 43"/>
              <p:cNvSpPr/>
              <p:nvPr/>
            </p:nvSpPr>
            <p:spPr>
              <a:xfrm>
                <a:off x="6915468" y="3087052"/>
                <a:ext cx="45719" cy="45719"/>
              </a:xfrm>
              <a:prstGeom prst="ellipse">
                <a:avLst/>
              </a:prstGeom>
              <a:solidFill>
                <a:schemeClr val="bg1"/>
              </a:solidFill>
              <a:ln>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grpSp>
        <p:grpSp>
          <p:nvGrpSpPr>
            <p:cNvPr id="40" name="组合 39"/>
            <p:cNvGrpSpPr/>
            <p:nvPr/>
          </p:nvGrpSpPr>
          <p:grpSpPr>
            <a:xfrm>
              <a:off x="8182542" y="634798"/>
              <a:ext cx="71755" cy="71755"/>
              <a:chOff x="6902450" y="3074034"/>
              <a:chExt cx="71755" cy="71755"/>
            </a:xfrm>
          </p:grpSpPr>
          <p:sp>
            <p:nvSpPr>
              <p:cNvPr id="41" name="椭圆 40"/>
              <p:cNvSpPr/>
              <p:nvPr/>
            </p:nvSpPr>
            <p:spPr>
              <a:xfrm>
                <a:off x="6902450" y="3074034"/>
                <a:ext cx="71755" cy="71755"/>
              </a:xfrm>
              <a:prstGeom prst="ellipse">
                <a:avLst/>
              </a:prstGeom>
              <a:solidFill>
                <a:srgbClr val="49FFFD">
                  <a:alpha val="65000"/>
                </a:srgbClr>
              </a:solidFill>
              <a:ln>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sp>
            <p:nvSpPr>
              <p:cNvPr id="42" name="椭圆 41"/>
              <p:cNvSpPr/>
              <p:nvPr/>
            </p:nvSpPr>
            <p:spPr>
              <a:xfrm>
                <a:off x="6915468" y="3087052"/>
                <a:ext cx="45719" cy="45719"/>
              </a:xfrm>
              <a:prstGeom prst="ellipse">
                <a:avLst/>
              </a:prstGeom>
              <a:solidFill>
                <a:schemeClr val="bg1"/>
              </a:solidFill>
              <a:ln>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grpSp>
      </p:grpSp>
      <p:grpSp>
        <p:nvGrpSpPr>
          <p:cNvPr id="45" name="组合 44"/>
          <p:cNvGrpSpPr/>
          <p:nvPr/>
        </p:nvGrpSpPr>
        <p:grpSpPr>
          <a:xfrm>
            <a:off x="3331691" y="607221"/>
            <a:ext cx="4159885" cy="240933"/>
            <a:chOff x="3843680" y="1231431"/>
            <a:chExt cx="5434173" cy="314738"/>
          </a:xfrm>
        </p:grpSpPr>
        <p:sp>
          <p:nvSpPr>
            <p:cNvPr id="46" name="椭圆 45"/>
            <p:cNvSpPr/>
            <p:nvPr/>
          </p:nvSpPr>
          <p:spPr>
            <a:xfrm flipH="1" flipV="1">
              <a:off x="9196830" y="1381326"/>
              <a:ext cx="81023" cy="81023"/>
            </a:xfrm>
            <a:prstGeom prst="ellipse">
              <a:avLst/>
            </a:prstGeom>
            <a:noFill/>
            <a:ln w="3175">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cxnSp>
          <p:nvCxnSpPr>
            <p:cNvPr id="47" name="直接连接符 46"/>
            <p:cNvCxnSpPr>
              <a:stCxn id="46" idx="6"/>
            </p:cNvCxnSpPr>
            <p:nvPr/>
          </p:nvCxnSpPr>
          <p:spPr>
            <a:xfrm flipH="1">
              <a:off x="8199274" y="1421837"/>
              <a:ext cx="997556" cy="1"/>
            </a:xfrm>
            <a:prstGeom prst="line">
              <a:avLst/>
            </a:prstGeom>
            <a:ln w="12700">
              <a:solidFill>
                <a:srgbClr val="2F318B"/>
              </a:solidFill>
            </a:ln>
          </p:spPr>
          <p:style>
            <a:lnRef idx="1">
              <a:schemeClr val="accent1"/>
            </a:lnRef>
            <a:fillRef idx="0">
              <a:schemeClr val="accent1"/>
            </a:fillRef>
            <a:effectRef idx="0">
              <a:schemeClr val="accent1"/>
            </a:effectRef>
            <a:fontRef idx="minor">
              <a:schemeClr val="tx1"/>
            </a:fontRef>
          </p:style>
        </p:cxnSp>
        <p:sp>
          <p:nvSpPr>
            <p:cNvPr id="48" name="任意多边形: 形状 47"/>
            <p:cNvSpPr/>
            <p:nvPr/>
          </p:nvSpPr>
          <p:spPr>
            <a:xfrm flipH="1" flipV="1">
              <a:off x="5461154" y="1388689"/>
              <a:ext cx="2738120" cy="157480"/>
            </a:xfrm>
            <a:custGeom>
              <a:avLst/>
              <a:gdLst>
                <a:gd name="connsiteX0" fmla="*/ 0 w 2738120"/>
                <a:gd name="connsiteY0" fmla="*/ 121920 h 167640"/>
                <a:gd name="connsiteX1" fmla="*/ 121920 w 2738120"/>
                <a:gd name="connsiteY1" fmla="*/ 0 h 167640"/>
                <a:gd name="connsiteX2" fmla="*/ 1818640 w 2738120"/>
                <a:gd name="connsiteY2" fmla="*/ 0 h 167640"/>
                <a:gd name="connsiteX3" fmla="*/ 1976120 w 2738120"/>
                <a:gd name="connsiteY3" fmla="*/ 157480 h 167640"/>
                <a:gd name="connsiteX4" fmla="*/ 2067560 w 2738120"/>
                <a:gd name="connsiteY4" fmla="*/ 157480 h 167640"/>
                <a:gd name="connsiteX5" fmla="*/ 2738120 w 2738120"/>
                <a:gd name="connsiteY5" fmla="*/ 157480 h 167640"/>
                <a:gd name="connsiteX6" fmla="*/ 2738120 w 2738120"/>
                <a:gd name="connsiteY6" fmla="*/ 167640 h 167640"/>
                <a:gd name="connsiteX0-1" fmla="*/ 0 w 2738120"/>
                <a:gd name="connsiteY0-2" fmla="*/ 121920 h 157480"/>
                <a:gd name="connsiteX1-3" fmla="*/ 121920 w 2738120"/>
                <a:gd name="connsiteY1-4" fmla="*/ 0 h 157480"/>
                <a:gd name="connsiteX2-5" fmla="*/ 1818640 w 2738120"/>
                <a:gd name="connsiteY2-6" fmla="*/ 0 h 157480"/>
                <a:gd name="connsiteX3-7" fmla="*/ 1976120 w 2738120"/>
                <a:gd name="connsiteY3-8" fmla="*/ 157480 h 157480"/>
                <a:gd name="connsiteX4-9" fmla="*/ 2067560 w 2738120"/>
                <a:gd name="connsiteY4-10" fmla="*/ 157480 h 157480"/>
                <a:gd name="connsiteX5-11" fmla="*/ 2738120 w 2738120"/>
                <a:gd name="connsiteY5-12" fmla="*/ 157480 h 157480"/>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Lst>
              <a:rect l="l" t="t" r="r" b="b"/>
              <a:pathLst>
                <a:path w="2738120" h="157480">
                  <a:moveTo>
                    <a:pt x="0" y="121920"/>
                  </a:moveTo>
                  <a:lnTo>
                    <a:pt x="121920" y="0"/>
                  </a:lnTo>
                  <a:lnTo>
                    <a:pt x="1818640" y="0"/>
                  </a:lnTo>
                  <a:lnTo>
                    <a:pt x="1976120" y="157480"/>
                  </a:lnTo>
                  <a:lnTo>
                    <a:pt x="2067560" y="157480"/>
                  </a:lnTo>
                  <a:lnTo>
                    <a:pt x="2738120" y="157480"/>
                  </a:lnTo>
                </a:path>
              </a:pathLst>
            </a:custGeom>
            <a:noFill/>
            <a:ln w="12700">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cxnSp>
          <p:nvCxnSpPr>
            <p:cNvPr id="49" name="直接连接符 48"/>
            <p:cNvCxnSpPr/>
            <p:nvPr/>
          </p:nvCxnSpPr>
          <p:spPr>
            <a:xfrm flipH="1" flipV="1">
              <a:off x="5377214" y="1366250"/>
              <a:ext cx="63500" cy="63500"/>
            </a:xfrm>
            <a:prstGeom prst="line">
              <a:avLst/>
            </a:prstGeom>
            <a:ln w="12700">
              <a:solidFill>
                <a:srgbClr val="2F318B"/>
              </a:solidFill>
            </a:ln>
          </p:spPr>
          <p:style>
            <a:lnRef idx="1">
              <a:schemeClr val="accent1"/>
            </a:lnRef>
            <a:fillRef idx="0">
              <a:schemeClr val="accent1"/>
            </a:fillRef>
            <a:effectRef idx="0">
              <a:schemeClr val="accent1"/>
            </a:effectRef>
            <a:fontRef idx="minor">
              <a:schemeClr val="tx1"/>
            </a:fontRef>
          </p:style>
        </p:cxnSp>
        <p:cxnSp>
          <p:nvCxnSpPr>
            <p:cNvPr id="50" name="直接连接符 49"/>
            <p:cNvCxnSpPr/>
            <p:nvPr/>
          </p:nvCxnSpPr>
          <p:spPr>
            <a:xfrm flipH="1" flipV="1">
              <a:off x="5289464" y="1366250"/>
              <a:ext cx="63500" cy="63500"/>
            </a:xfrm>
            <a:prstGeom prst="line">
              <a:avLst/>
            </a:prstGeom>
            <a:ln w="12700">
              <a:solidFill>
                <a:srgbClr val="2F318B"/>
              </a:solidFill>
            </a:ln>
          </p:spPr>
          <p:style>
            <a:lnRef idx="1">
              <a:schemeClr val="accent1"/>
            </a:lnRef>
            <a:fillRef idx="0">
              <a:schemeClr val="accent1"/>
            </a:fillRef>
            <a:effectRef idx="0">
              <a:schemeClr val="accent1"/>
            </a:effectRef>
            <a:fontRef idx="minor">
              <a:schemeClr val="tx1"/>
            </a:fontRef>
          </p:style>
        </p:cxnSp>
        <p:cxnSp>
          <p:nvCxnSpPr>
            <p:cNvPr id="51" name="直接连接符 50"/>
            <p:cNvCxnSpPr/>
            <p:nvPr/>
          </p:nvCxnSpPr>
          <p:spPr>
            <a:xfrm flipH="1" flipV="1">
              <a:off x="5201714" y="1366250"/>
              <a:ext cx="63500" cy="63500"/>
            </a:xfrm>
            <a:prstGeom prst="line">
              <a:avLst/>
            </a:prstGeom>
            <a:ln w="12700">
              <a:solidFill>
                <a:srgbClr val="2F318B"/>
              </a:solidFill>
            </a:ln>
          </p:spPr>
          <p:style>
            <a:lnRef idx="1">
              <a:schemeClr val="accent1"/>
            </a:lnRef>
            <a:fillRef idx="0">
              <a:schemeClr val="accent1"/>
            </a:fillRef>
            <a:effectRef idx="0">
              <a:schemeClr val="accent1"/>
            </a:effectRef>
            <a:fontRef idx="minor">
              <a:schemeClr val="tx1"/>
            </a:fontRef>
          </p:style>
        </p:cxnSp>
        <p:sp>
          <p:nvSpPr>
            <p:cNvPr id="52" name="任意多边形: 形状 51"/>
            <p:cNvSpPr/>
            <p:nvPr/>
          </p:nvSpPr>
          <p:spPr>
            <a:xfrm flipH="1" flipV="1">
              <a:off x="3910287" y="1312454"/>
              <a:ext cx="1224915" cy="150495"/>
            </a:xfrm>
            <a:custGeom>
              <a:avLst/>
              <a:gdLst>
                <a:gd name="connsiteX0" fmla="*/ 0 w 1224915"/>
                <a:gd name="connsiteY0" fmla="*/ 74295 h 150495"/>
                <a:gd name="connsiteX1" fmla="*/ 786765 w 1224915"/>
                <a:gd name="connsiteY1" fmla="*/ 74295 h 150495"/>
                <a:gd name="connsiteX2" fmla="*/ 861060 w 1224915"/>
                <a:gd name="connsiteY2" fmla="*/ 0 h 150495"/>
                <a:gd name="connsiteX3" fmla="*/ 1074420 w 1224915"/>
                <a:gd name="connsiteY3" fmla="*/ 0 h 150495"/>
                <a:gd name="connsiteX4" fmla="*/ 1224915 w 1224915"/>
                <a:gd name="connsiteY4" fmla="*/ 150495 h 1504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24915" h="150495">
                  <a:moveTo>
                    <a:pt x="0" y="74295"/>
                  </a:moveTo>
                  <a:lnTo>
                    <a:pt x="786765" y="74295"/>
                  </a:lnTo>
                  <a:lnTo>
                    <a:pt x="861060" y="0"/>
                  </a:lnTo>
                  <a:lnTo>
                    <a:pt x="1074420" y="0"/>
                  </a:lnTo>
                  <a:lnTo>
                    <a:pt x="1224915" y="150495"/>
                  </a:lnTo>
                </a:path>
              </a:pathLst>
            </a:custGeom>
            <a:noFill/>
            <a:ln w="12700">
              <a:solidFill>
                <a:srgbClr val="2F318B"/>
              </a:solidFill>
              <a:tailEnd type="none"/>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sp>
          <p:nvSpPr>
            <p:cNvPr id="53" name="椭圆 52"/>
            <p:cNvSpPr/>
            <p:nvPr/>
          </p:nvSpPr>
          <p:spPr>
            <a:xfrm flipH="1" flipV="1">
              <a:off x="3843680" y="1231431"/>
              <a:ext cx="81023" cy="81023"/>
            </a:xfrm>
            <a:prstGeom prst="ellipse">
              <a:avLst/>
            </a:prstGeom>
            <a:noFill/>
            <a:ln w="3175">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grpSp>
          <p:nvGrpSpPr>
            <p:cNvPr id="54" name="组合 53"/>
            <p:cNvGrpSpPr/>
            <p:nvPr/>
          </p:nvGrpSpPr>
          <p:grpSpPr>
            <a:xfrm flipH="1" flipV="1">
              <a:off x="9201304" y="1386115"/>
              <a:ext cx="71755" cy="71755"/>
              <a:chOff x="6902450" y="3074034"/>
              <a:chExt cx="71755" cy="71755"/>
            </a:xfrm>
          </p:grpSpPr>
          <p:sp>
            <p:nvSpPr>
              <p:cNvPr id="63" name="椭圆 62"/>
              <p:cNvSpPr/>
              <p:nvPr/>
            </p:nvSpPr>
            <p:spPr>
              <a:xfrm>
                <a:off x="6902450" y="3074034"/>
                <a:ext cx="71755" cy="71755"/>
              </a:xfrm>
              <a:prstGeom prst="ellipse">
                <a:avLst/>
              </a:prstGeom>
              <a:solidFill>
                <a:srgbClr val="49FFFD">
                  <a:alpha val="65000"/>
                </a:srgbClr>
              </a:solidFill>
              <a:ln>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sp>
            <p:nvSpPr>
              <p:cNvPr id="65" name="椭圆 64"/>
              <p:cNvSpPr/>
              <p:nvPr/>
            </p:nvSpPr>
            <p:spPr>
              <a:xfrm>
                <a:off x="6915468" y="3087052"/>
                <a:ext cx="45719" cy="45719"/>
              </a:xfrm>
              <a:prstGeom prst="ellipse">
                <a:avLst/>
              </a:prstGeom>
              <a:solidFill>
                <a:schemeClr val="bg1"/>
              </a:solidFill>
              <a:ln>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grpSp>
        <p:grpSp>
          <p:nvGrpSpPr>
            <p:cNvPr id="60" name="组合 59"/>
            <p:cNvGrpSpPr/>
            <p:nvPr/>
          </p:nvGrpSpPr>
          <p:grpSpPr>
            <a:xfrm flipH="1" flipV="1">
              <a:off x="3848085" y="1237091"/>
              <a:ext cx="71755" cy="71755"/>
              <a:chOff x="6902450" y="3074034"/>
              <a:chExt cx="71755" cy="71755"/>
            </a:xfrm>
          </p:grpSpPr>
          <p:sp>
            <p:nvSpPr>
              <p:cNvPr id="61" name="椭圆 60"/>
              <p:cNvSpPr/>
              <p:nvPr/>
            </p:nvSpPr>
            <p:spPr>
              <a:xfrm>
                <a:off x="6902450" y="3074034"/>
                <a:ext cx="71755" cy="71755"/>
              </a:xfrm>
              <a:prstGeom prst="ellipse">
                <a:avLst/>
              </a:prstGeom>
              <a:solidFill>
                <a:srgbClr val="49FFFD">
                  <a:alpha val="65000"/>
                </a:srgbClr>
              </a:solidFill>
              <a:ln>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sp>
            <p:nvSpPr>
              <p:cNvPr id="62" name="椭圆 61"/>
              <p:cNvSpPr/>
              <p:nvPr/>
            </p:nvSpPr>
            <p:spPr>
              <a:xfrm>
                <a:off x="6915468" y="3087052"/>
                <a:ext cx="45719" cy="45719"/>
              </a:xfrm>
              <a:prstGeom prst="ellipse">
                <a:avLst/>
              </a:prstGeom>
              <a:solidFill>
                <a:schemeClr val="bg1"/>
              </a:solidFill>
              <a:ln>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grpSp>
      </p:grpSp>
      <p:sp>
        <p:nvSpPr>
          <p:cNvPr id="66" name="矩形 65"/>
          <p:cNvSpPr/>
          <p:nvPr/>
        </p:nvSpPr>
        <p:spPr>
          <a:xfrm>
            <a:off x="0" y="842361"/>
            <a:ext cx="6858000" cy="63792"/>
          </a:xfrm>
          <a:prstGeom prst="rect">
            <a:avLst/>
          </a:prstGeom>
          <a:gradFill>
            <a:gsLst>
              <a:gs pos="0">
                <a:srgbClr val="2F318B"/>
              </a:gs>
              <a:gs pos="100000">
                <a:srgbClr val="0070C0"/>
              </a:gs>
            </a:gsLst>
            <a:lin ang="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67" name="组合 66"/>
          <p:cNvGrpSpPr/>
          <p:nvPr/>
        </p:nvGrpSpPr>
        <p:grpSpPr>
          <a:xfrm>
            <a:off x="5510677" y="368461"/>
            <a:ext cx="1050461" cy="366222"/>
            <a:chOff x="4685616" y="2156308"/>
            <a:chExt cx="1050461" cy="366222"/>
          </a:xfrm>
        </p:grpSpPr>
        <p:sp>
          <p:nvSpPr>
            <p:cNvPr id="68" name="图形 3"/>
            <p:cNvSpPr/>
            <p:nvPr/>
          </p:nvSpPr>
          <p:spPr>
            <a:xfrm>
              <a:off x="4685616" y="2156308"/>
              <a:ext cx="1050461" cy="248600"/>
            </a:xfrm>
            <a:custGeom>
              <a:avLst/>
              <a:gdLst>
                <a:gd name="connsiteX0" fmla="*/ 437035 w 2588521"/>
                <a:gd name="connsiteY0" fmla="*/ 120579 h 612595"/>
                <a:gd name="connsiteX1" fmla="*/ 603355 w 2588521"/>
                <a:gd name="connsiteY1" fmla="*/ 120579 h 612595"/>
                <a:gd name="connsiteX2" fmla="*/ 603355 w 2588521"/>
                <a:gd name="connsiteY2" fmla="*/ 36752 h 612595"/>
                <a:gd name="connsiteX3" fmla="*/ 495005 w 2588521"/>
                <a:gd name="connsiteY3" fmla="*/ 36752 h 612595"/>
                <a:gd name="connsiteX4" fmla="*/ 495005 w 2588521"/>
                <a:gd name="connsiteY4" fmla="*/ 1874 h 612595"/>
                <a:gd name="connsiteX5" fmla="*/ 406124 w 2588521"/>
                <a:gd name="connsiteY5" fmla="*/ 1874 h 612595"/>
                <a:gd name="connsiteX6" fmla="*/ 406124 w 2588521"/>
                <a:gd name="connsiteY6" fmla="*/ 36752 h 612595"/>
                <a:gd name="connsiteX7" fmla="*/ 270711 w 2588521"/>
                <a:gd name="connsiteY7" fmla="*/ 36752 h 612595"/>
                <a:gd name="connsiteX8" fmla="*/ 270711 w 2588521"/>
                <a:gd name="connsiteY8" fmla="*/ 120579 h 612595"/>
                <a:gd name="connsiteX9" fmla="*/ 336493 w 2588521"/>
                <a:gd name="connsiteY9" fmla="*/ 120579 h 612595"/>
                <a:gd name="connsiteX10" fmla="*/ 277204 w 2588521"/>
                <a:gd name="connsiteY10" fmla="*/ 218478 h 612595"/>
                <a:gd name="connsiteX11" fmla="*/ 313283 w 2588521"/>
                <a:gd name="connsiteY11" fmla="*/ 290647 h 612595"/>
                <a:gd name="connsiteX12" fmla="*/ 393253 w 2588521"/>
                <a:gd name="connsiteY12" fmla="*/ 290647 h 612595"/>
                <a:gd name="connsiteX13" fmla="*/ 278522 w 2588521"/>
                <a:gd name="connsiteY13" fmla="*/ 387339 h 612595"/>
                <a:gd name="connsiteX14" fmla="*/ 279733 w 2588521"/>
                <a:gd name="connsiteY14" fmla="*/ 481490 h 612595"/>
                <a:gd name="connsiteX15" fmla="*/ 553084 w 2588521"/>
                <a:gd name="connsiteY15" fmla="*/ 152693 h 612595"/>
                <a:gd name="connsiteX16" fmla="*/ 467945 w 2588521"/>
                <a:gd name="connsiteY16" fmla="*/ 152693 h 612595"/>
                <a:gd name="connsiteX17" fmla="*/ 446053 w 2588521"/>
                <a:gd name="connsiteY17" fmla="*/ 206915 h 612595"/>
                <a:gd name="connsiteX18" fmla="*/ 386764 w 2588521"/>
                <a:gd name="connsiteY18" fmla="*/ 206915 h 612595"/>
                <a:gd name="connsiteX19" fmla="*/ 437035 w 2588521"/>
                <a:gd name="connsiteY19" fmla="*/ 120579 h 612595"/>
                <a:gd name="connsiteX20" fmla="*/ 524705 w 2588521"/>
                <a:gd name="connsiteY20" fmla="*/ 284262 h 612595"/>
                <a:gd name="connsiteX21" fmla="*/ 281054 w 2588521"/>
                <a:gd name="connsiteY21" fmla="*/ 518876 h 612595"/>
                <a:gd name="connsiteX22" fmla="*/ 281054 w 2588521"/>
                <a:gd name="connsiteY22" fmla="*/ 603911 h 612595"/>
                <a:gd name="connsiteX23" fmla="*/ 460245 w 2588521"/>
                <a:gd name="connsiteY23" fmla="*/ 527898 h 612595"/>
                <a:gd name="connsiteX24" fmla="*/ 504023 w 2588521"/>
                <a:gd name="connsiteY24" fmla="*/ 602608 h 612595"/>
                <a:gd name="connsiteX25" fmla="*/ 604565 w 2588521"/>
                <a:gd name="connsiteY25" fmla="*/ 601370 h 612595"/>
                <a:gd name="connsiteX26" fmla="*/ 522066 w 2588521"/>
                <a:gd name="connsiteY26" fmla="*/ 462113 h 612595"/>
                <a:gd name="connsiteX27" fmla="*/ 608526 w 2588521"/>
                <a:gd name="connsiteY27" fmla="*/ 284262 h 612595"/>
                <a:gd name="connsiteX28" fmla="*/ 524705 w 2588521"/>
                <a:gd name="connsiteY28" fmla="*/ 284262 h 612595"/>
                <a:gd name="connsiteX29" fmla="*/ 255312 w 2588521"/>
                <a:gd name="connsiteY29" fmla="*/ 137287 h 612595"/>
                <a:gd name="connsiteX30" fmla="*/ 255312 w 2588521"/>
                <a:gd name="connsiteY30" fmla="*/ 54794 h 612595"/>
                <a:gd name="connsiteX31" fmla="*/ 180512 w 2588521"/>
                <a:gd name="connsiteY31" fmla="*/ 54794 h 612595"/>
                <a:gd name="connsiteX32" fmla="*/ 180512 w 2588521"/>
                <a:gd name="connsiteY32" fmla="*/ 4511 h 612595"/>
                <a:gd name="connsiteX33" fmla="*/ 88992 w 2588521"/>
                <a:gd name="connsiteY33" fmla="*/ 4511 h 612595"/>
                <a:gd name="connsiteX34" fmla="*/ 88992 w 2588521"/>
                <a:gd name="connsiteY34" fmla="*/ 54794 h 612595"/>
                <a:gd name="connsiteX35" fmla="*/ 2640 w 2588521"/>
                <a:gd name="connsiteY35" fmla="*/ 54794 h 612595"/>
                <a:gd name="connsiteX36" fmla="*/ 2640 w 2588521"/>
                <a:gd name="connsiteY36" fmla="*/ 137287 h 612595"/>
                <a:gd name="connsiteX37" fmla="*/ 38721 w 2588521"/>
                <a:gd name="connsiteY37" fmla="*/ 137287 h 612595"/>
                <a:gd name="connsiteX38" fmla="*/ 88992 w 2588521"/>
                <a:gd name="connsiteY38" fmla="*/ 203072 h 612595"/>
                <a:gd name="connsiteX39" fmla="*/ 88992 w 2588521"/>
                <a:gd name="connsiteY39" fmla="*/ 610423 h 612595"/>
                <a:gd name="connsiteX40" fmla="*/ 134091 w 2588521"/>
                <a:gd name="connsiteY40" fmla="*/ 610423 h 612595"/>
                <a:gd name="connsiteX41" fmla="*/ 180512 w 2588521"/>
                <a:gd name="connsiteY41" fmla="*/ 563982 h 612595"/>
                <a:gd name="connsiteX42" fmla="*/ 180512 w 2588521"/>
                <a:gd name="connsiteY42" fmla="*/ 137287 h 612595"/>
                <a:gd name="connsiteX43" fmla="*/ 255312 w 2588521"/>
                <a:gd name="connsiteY43" fmla="*/ 137287 h 612595"/>
                <a:gd name="connsiteX44" fmla="*/ 0 w 2588521"/>
                <a:gd name="connsiteY44" fmla="*/ 160507 h 612595"/>
                <a:gd name="connsiteX45" fmla="*/ 0 w 2588521"/>
                <a:gd name="connsiteY45" fmla="*/ 560139 h 612595"/>
                <a:gd name="connsiteX46" fmla="*/ 63253 w 2588521"/>
                <a:gd name="connsiteY46" fmla="*/ 513699 h 612595"/>
                <a:gd name="connsiteX47" fmla="*/ 63253 w 2588521"/>
                <a:gd name="connsiteY47" fmla="*/ 231343 h 612595"/>
                <a:gd name="connsiteX48" fmla="*/ 25850 w 2588521"/>
                <a:gd name="connsiteY48" fmla="*/ 159173 h 612595"/>
                <a:gd name="connsiteX49" fmla="*/ 0 w 2588521"/>
                <a:gd name="connsiteY49" fmla="*/ 160507 h 612595"/>
                <a:gd name="connsiteX50" fmla="*/ 198552 w 2588521"/>
                <a:gd name="connsiteY50" fmla="*/ 338358 h 612595"/>
                <a:gd name="connsiteX51" fmla="*/ 206912 w 2588521"/>
                <a:gd name="connsiteY51" fmla="*/ 246844 h 612595"/>
                <a:gd name="connsiteX52" fmla="*/ 225612 w 2588521"/>
                <a:gd name="connsiteY52" fmla="*/ 208122 h 612595"/>
                <a:gd name="connsiteX53" fmla="*/ 244973 w 2588521"/>
                <a:gd name="connsiteY53" fmla="*/ 246844 h 612595"/>
                <a:gd name="connsiteX54" fmla="*/ 252672 w 2588521"/>
                <a:gd name="connsiteY54" fmla="*/ 338358 h 612595"/>
                <a:gd name="connsiteX55" fmla="*/ 244973 w 2588521"/>
                <a:gd name="connsiteY55" fmla="*/ 431873 h 612595"/>
                <a:gd name="connsiteX56" fmla="*/ 225612 w 2588521"/>
                <a:gd name="connsiteY56" fmla="*/ 469832 h 612595"/>
                <a:gd name="connsiteX57" fmla="*/ 206912 w 2588521"/>
                <a:gd name="connsiteY57" fmla="*/ 431873 h 612595"/>
                <a:gd name="connsiteX58" fmla="*/ 198552 w 2588521"/>
                <a:gd name="connsiteY58" fmla="*/ 338358 h 612595"/>
                <a:gd name="connsiteX59" fmla="*/ 774735 w 2588521"/>
                <a:gd name="connsiteY59" fmla="*/ 119912 h 612595"/>
                <a:gd name="connsiteX60" fmla="*/ 1124105 w 2588521"/>
                <a:gd name="connsiteY60" fmla="*/ 119912 h 612595"/>
                <a:gd name="connsiteX61" fmla="*/ 1162827 w 2588521"/>
                <a:gd name="connsiteY61" fmla="*/ 139828 h 612595"/>
                <a:gd name="connsiteX62" fmla="*/ 1162827 w 2588521"/>
                <a:gd name="connsiteY62" fmla="*/ 160507 h 612595"/>
                <a:gd name="connsiteX63" fmla="*/ 1267872 w 2588521"/>
                <a:gd name="connsiteY63" fmla="*/ 160507 h 612595"/>
                <a:gd name="connsiteX64" fmla="*/ 1269175 w 2588521"/>
                <a:gd name="connsiteY64" fmla="*/ 95390 h 612595"/>
                <a:gd name="connsiteX65" fmla="*/ 1193734 w 2588521"/>
                <a:gd name="connsiteY65" fmla="*/ 34782 h 612595"/>
                <a:gd name="connsiteX66" fmla="*/ 1021686 w 2588521"/>
                <a:gd name="connsiteY66" fmla="*/ 34782 h 612595"/>
                <a:gd name="connsiteX67" fmla="*/ 1021686 w 2588521"/>
                <a:gd name="connsiteY67" fmla="*/ 0 h 612595"/>
                <a:gd name="connsiteX68" fmla="*/ 916526 w 2588521"/>
                <a:gd name="connsiteY68" fmla="*/ 0 h 612595"/>
                <a:gd name="connsiteX69" fmla="*/ 916526 w 2588521"/>
                <a:gd name="connsiteY69" fmla="*/ 34782 h 612595"/>
                <a:gd name="connsiteX70" fmla="*/ 736125 w 2588521"/>
                <a:gd name="connsiteY70" fmla="*/ 34782 h 612595"/>
                <a:gd name="connsiteX71" fmla="*/ 669686 w 2588521"/>
                <a:gd name="connsiteY71" fmla="*/ 97899 h 612595"/>
                <a:gd name="connsiteX72" fmla="*/ 669686 w 2588521"/>
                <a:gd name="connsiteY72" fmla="*/ 160507 h 612595"/>
                <a:gd name="connsiteX73" fmla="*/ 774735 w 2588521"/>
                <a:gd name="connsiteY73" fmla="*/ 160507 h 612595"/>
                <a:gd name="connsiteX74" fmla="*/ 774735 w 2588521"/>
                <a:gd name="connsiteY74" fmla="*/ 119912 h 612595"/>
                <a:gd name="connsiteX75" fmla="*/ 1121564 w 2588521"/>
                <a:gd name="connsiteY75" fmla="*/ 222988 h 612595"/>
                <a:gd name="connsiteX76" fmla="*/ 813456 w 2588521"/>
                <a:gd name="connsiteY76" fmla="*/ 222988 h 612595"/>
                <a:gd name="connsiteX77" fmla="*/ 813456 w 2588521"/>
                <a:gd name="connsiteY77" fmla="*/ 179852 h 612595"/>
                <a:gd name="connsiteX78" fmla="*/ 705764 w 2588521"/>
                <a:gd name="connsiteY78" fmla="*/ 179852 h 612595"/>
                <a:gd name="connsiteX79" fmla="*/ 705764 w 2588521"/>
                <a:gd name="connsiteY79" fmla="*/ 222988 h 612595"/>
                <a:gd name="connsiteX80" fmla="*/ 660665 w 2588521"/>
                <a:gd name="connsiteY80" fmla="*/ 222988 h 612595"/>
                <a:gd name="connsiteX81" fmla="*/ 660665 w 2588521"/>
                <a:gd name="connsiteY81" fmla="*/ 306815 h 612595"/>
                <a:gd name="connsiteX82" fmla="*/ 709725 w 2588521"/>
                <a:gd name="connsiteY82" fmla="*/ 306815 h 612595"/>
                <a:gd name="connsiteX83" fmla="*/ 710935 w 2588521"/>
                <a:gd name="connsiteY83" fmla="*/ 387339 h 612595"/>
                <a:gd name="connsiteX84" fmla="*/ 852727 w 2588521"/>
                <a:gd name="connsiteY84" fmla="*/ 509855 h 612595"/>
                <a:gd name="connsiteX85" fmla="*/ 669686 w 2588521"/>
                <a:gd name="connsiteY85" fmla="*/ 521418 h 612595"/>
                <a:gd name="connsiteX86" fmla="*/ 668476 w 2588521"/>
                <a:gd name="connsiteY86" fmla="*/ 607754 h 612595"/>
                <a:gd name="connsiteX87" fmla="*/ 971968 w 2588521"/>
                <a:gd name="connsiteY87" fmla="*/ 565317 h 612595"/>
                <a:gd name="connsiteX88" fmla="*/ 1264029 w 2588521"/>
                <a:gd name="connsiteY88" fmla="*/ 611629 h 612595"/>
                <a:gd name="connsiteX89" fmla="*/ 1264029 w 2588521"/>
                <a:gd name="connsiteY89" fmla="*/ 520084 h 612595"/>
                <a:gd name="connsiteX90" fmla="*/ 1091197 w 2588521"/>
                <a:gd name="connsiteY90" fmla="*/ 509855 h 612595"/>
                <a:gd name="connsiteX91" fmla="*/ 1229151 w 2588521"/>
                <a:gd name="connsiteY91" fmla="*/ 385465 h 612595"/>
                <a:gd name="connsiteX92" fmla="*/ 1229151 w 2588521"/>
                <a:gd name="connsiteY92" fmla="*/ 306815 h 612595"/>
                <a:gd name="connsiteX93" fmla="*/ 1273050 w 2588521"/>
                <a:gd name="connsiteY93" fmla="*/ 306815 h 612595"/>
                <a:gd name="connsiteX94" fmla="*/ 1273050 w 2588521"/>
                <a:gd name="connsiteY94" fmla="*/ 222988 h 612595"/>
                <a:gd name="connsiteX95" fmla="*/ 1229151 w 2588521"/>
                <a:gd name="connsiteY95" fmla="*/ 222988 h 612595"/>
                <a:gd name="connsiteX96" fmla="*/ 1229151 w 2588521"/>
                <a:gd name="connsiteY96" fmla="*/ 179852 h 612595"/>
                <a:gd name="connsiteX97" fmla="*/ 1121564 w 2588521"/>
                <a:gd name="connsiteY97" fmla="*/ 179852 h 612595"/>
                <a:gd name="connsiteX98" fmla="*/ 1121564 w 2588521"/>
                <a:gd name="connsiteY98" fmla="*/ 222988 h 612595"/>
                <a:gd name="connsiteX99" fmla="*/ 1118261 w 2588521"/>
                <a:gd name="connsiteY99" fmla="*/ 306815 h 612595"/>
                <a:gd name="connsiteX100" fmla="*/ 1118261 w 2588521"/>
                <a:gd name="connsiteY100" fmla="*/ 355765 h 612595"/>
                <a:gd name="connsiteX101" fmla="*/ 1020038 w 2588521"/>
                <a:gd name="connsiteY101" fmla="*/ 434732 h 612595"/>
                <a:gd name="connsiteX102" fmla="*/ 923346 w 2588521"/>
                <a:gd name="connsiteY102" fmla="*/ 435082 h 612595"/>
                <a:gd name="connsiteX103" fmla="*/ 820495 w 2588521"/>
                <a:gd name="connsiteY103" fmla="*/ 358941 h 612595"/>
                <a:gd name="connsiteX104" fmla="*/ 820495 w 2588521"/>
                <a:gd name="connsiteY104" fmla="*/ 306815 h 612595"/>
                <a:gd name="connsiteX105" fmla="*/ 1118261 w 2588521"/>
                <a:gd name="connsiteY105" fmla="*/ 306815 h 612595"/>
                <a:gd name="connsiteX106" fmla="*/ 1757049 w 2588521"/>
                <a:gd name="connsiteY106" fmla="*/ 120579 h 612595"/>
                <a:gd name="connsiteX107" fmla="*/ 1923369 w 2588521"/>
                <a:gd name="connsiteY107" fmla="*/ 120579 h 612595"/>
                <a:gd name="connsiteX108" fmla="*/ 1923369 w 2588521"/>
                <a:gd name="connsiteY108" fmla="*/ 36752 h 612595"/>
                <a:gd name="connsiteX109" fmla="*/ 1815020 w 2588521"/>
                <a:gd name="connsiteY109" fmla="*/ 36752 h 612595"/>
                <a:gd name="connsiteX110" fmla="*/ 1815020 w 2588521"/>
                <a:gd name="connsiteY110" fmla="*/ 1874 h 612595"/>
                <a:gd name="connsiteX111" fmla="*/ 1726142 w 2588521"/>
                <a:gd name="connsiteY111" fmla="*/ 1874 h 612595"/>
                <a:gd name="connsiteX112" fmla="*/ 1726142 w 2588521"/>
                <a:gd name="connsiteY112" fmla="*/ 36752 h 612595"/>
                <a:gd name="connsiteX113" fmla="*/ 1590729 w 2588521"/>
                <a:gd name="connsiteY113" fmla="*/ 36752 h 612595"/>
                <a:gd name="connsiteX114" fmla="*/ 1590729 w 2588521"/>
                <a:gd name="connsiteY114" fmla="*/ 120579 h 612595"/>
                <a:gd name="connsiteX115" fmla="*/ 1656514 w 2588521"/>
                <a:gd name="connsiteY115" fmla="*/ 120579 h 612595"/>
                <a:gd name="connsiteX116" fmla="*/ 1597209 w 2588521"/>
                <a:gd name="connsiteY116" fmla="*/ 218478 h 612595"/>
                <a:gd name="connsiteX117" fmla="*/ 1633293 w 2588521"/>
                <a:gd name="connsiteY117" fmla="*/ 290647 h 612595"/>
                <a:gd name="connsiteX118" fmla="*/ 1713245 w 2588521"/>
                <a:gd name="connsiteY118" fmla="*/ 290647 h 612595"/>
                <a:gd name="connsiteX119" fmla="*/ 1598543 w 2588521"/>
                <a:gd name="connsiteY119" fmla="*/ 387339 h 612595"/>
                <a:gd name="connsiteX120" fmla="*/ 1599750 w 2588521"/>
                <a:gd name="connsiteY120" fmla="*/ 481490 h 612595"/>
                <a:gd name="connsiteX121" fmla="*/ 1873085 w 2588521"/>
                <a:gd name="connsiteY121" fmla="*/ 152693 h 612595"/>
                <a:gd name="connsiteX122" fmla="*/ 1787956 w 2588521"/>
                <a:gd name="connsiteY122" fmla="*/ 152693 h 612595"/>
                <a:gd name="connsiteX123" fmla="*/ 1766070 w 2588521"/>
                <a:gd name="connsiteY123" fmla="*/ 206915 h 612595"/>
                <a:gd name="connsiteX124" fmla="*/ 1706765 w 2588521"/>
                <a:gd name="connsiteY124" fmla="*/ 206915 h 612595"/>
                <a:gd name="connsiteX125" fmla="*/ 1757049 w 2588521"/>
                <a:gd name="connsiteY125" fmla="*/ 120579 h 612595"/>
                <a:gd name="connsiteX126" fmla="*/ 1844720 w 2588521"/>
                <a:gd name="connsiteY126" fmla="*/ 284262 h 612595"/>
                <a:gd name="connsiteX127" fmla="*/ 1601052 w 2588521"/>
                <a:gd name="connsiteY127" fmla="*/ 518876 h 612595"/>
                <a:gd name="connsiteX128" fmla="*/ 1601052 w 2588521"/>
                <a:gd name="connsiteY128" fmla="*/ 603911 h 612595"/>
                <a:gd name="connsiteX129" fmla="*/ 1780269 w 2588521"/>
                <a:gd name="connsiteY129" fmla="*/ 527898 h 612595"/>
                <a:gd name="connsiteX130" fmla="*/ 1824041 w 2588521"/>
                <a:gd name="connsiteY130" fmla="*/ 602608 h 612595"/>
                <a:gd name="connsiteX131" fmla="*/ 1924576 w 2588521"/>
                <a:gd name="connsiteY131" fmla="*/ 601370 h 612595"/>
                <a:gd name="connsiteX132" fmla="*/ 1842083 w 2588521"/>
                <a:gd name="connsiteY132" fmla="*/ 462113 h 612595"/>
                <a:gd name="connsiteX133" fmla="*/ 1928546 w 2588521"/>
                <a:gd name="connsiteY133" fmla="*/ 284262 h 612595"/>
                <a:gd name="connsiteX134" fmla="*/ 1844720 w 2588521"/>
                <a:gd name="connsiteY134" fmla="*/ 284262 h 612595"/>
                <a:gd name="connsiteX135" fmla="*/ 1575323 w 2588521"/>
                <a:gd name="connsiteY135" fmla="*/ 137287 h 612595"/>
                <a:gd name="connsiteX136" fmla="*/ 1575323 w 2588521"/>
                <a:gd name="connsiteY136" fmla="*/ 54794 h 612595"/>
                <a:gd name="connsiteX137" fmla="*/ 1500517 w 2588521"/>
                <a:gd name="connsiteY137" fmla="*/ 54794 h 612595"/>
                <a:gd name="connsiteX138" fmla="*/ 1500517 w 2588521"/>
                <a:gd name="connsiteY138" fmla="*/ 4511 h 612595"/>
                <a:gd name="connsiteX139" fmla="*/ 1409003 w 2588521"/>
                <a:gd name="connsiteY139" fmla="*/ 4511 h 612595"/>
                <a:gd name="connsiteX140" fmla="*/ 1409003 w 2588521"/>
                <a:gd name="connsiteY140" fmla="*/ 54794 h 612595"/>
                <a:gd name="connsiteX141" fmla="*/ 1322635 w 2588521"/>
                <a:gd name="connsiteY141" fmla="*/ 54794 h 612595"/>
                <a:gd name="connsiteX142" fmla="*/ 1322635 w 2588521"/>
                <a:gd name="connsiteY142" fmla="*/ 137287 h 612595"/>
                <a:gd name="connsiteX143" fmla="*/ 1358720 w 2588521"/>
                <a:gd name="connsiteY143" fmla="*/ 137287 h 612595"/>
                <a:gd name="connsiteX144" fmla="*/ 1409003 w 2588521"/>
                <a:gd name="connsiteY144" fmla="*/ 203072 h 612595"/>
                <a:gd name="connsiteX145" fmla="*/ 1409003 w 2588521"/>
                <a:gd name="connsiteY145" fmla="*/ 610423 h 612595"/>
                <a:gd name="connsiteX146" fmla="*/ 1454109 w 2588521"/>
                <a:gd name="connsiteY146" fmla="*/ 610423 h 612595"/>
                <a:gd name="connsiteX147" fmla="*/ 1500517 w 2588521"/>
                <a:gd name="connsiteY147" fmla="*/ 563982 h 612595"/>
                <a:gd name="connsiteX148" fmla="*/ 1500517 w 2588521"/>
                <a:gd name="connsiteY148" fmla="*/ 137287 h 612595"/>
                <a:gd name="connsiteX149" fmla="*/ 1575323 w 2588521"/>
                <a:gd name="connsiteY149" fmla="*/ 137287 h 612595"/>
                <a:gd name="connsiteX150" fmla="*/ 1319998 w 2588521"/>
                <a:gd name="connsiteY150" fmla="*/ 160507 h 612595"/>
                <a:gd name="connsiteX151" fmla="*/ 1319998 w 2588521"/>
                <a:gd name="connsiteY151" fmla="*/ 560139 h 612595"/>
                <a:gd name="connsiteX152" fmla="*/ 1383274 w 2588521"/>
                <a:gd name="connsiteY152" fmla="*/ 513699 h 612595"/>
                <a:gd name="connsiteX153" fmla="*/ 1383274 w 2588521"/>
                <a:gd name="connsiteY153" fmla="*/ 231343 h 612595"/>
                <a:gd name="connsiteX154" fmla="*/ 1345855 w 2588521"/>
                <a:gd name="connsiteY154" fmla="*/ 159173 h 612595"/>
                <a:gd name="connsiteX155" fmla="*/ 1319998 w 2588521"/>
                <a:gd name="connsiteY155" fmla="*/ 160507 h 612595"/>
                <a:gd name="connsiteX156" fmla="*/ 1518559 w 2588521"/>
                <a:gd name="connsiteY156" fmla="*/ 338358 h 612595"/>
                <a:gd name="connsiteX157" fmla="*/ 1526914 w 2588521"/>
                <a:gd name="connsiteY157" fmla="*/ 246844 h 612595"/>
                <a:gd name="connsiteX158" fmla="*/ 1545623 w 2588521"/>
                <a:gd name="connsiteY158" fmla="*/ 208122 h 612595"/>
                <a:gd name="connsiteX159" fmla="*/ 1564968 w 2588521"/>
                <a:gd name="connsiteY159" fmla="*/ 246844 h 612595"/>
                <a:gd name="connsiteX160" fmla="*/ 1572686 w 2588521"/>
                <a:gd name="connsiteY160" fmla="*/ 338358 h 612595"/>
                <a:gd name="connsiteX161" fmla="*/ 1564968 w 2588521"/>
                <a:gd name="connsiteY161" fmla="*/ 431873 h 612595"/>
                <a:gd name="connsiteX162" fmla="*/ 1545623 w 2588521"/>
                <a:gd name="connsiteY162" fmla="*/ 469832 h 612595"/>
                <a:gd name="connsiteX163" fmla="*/ 1526914 w 2588521"/>
                <a:gd name="connsiteY163" fmla="*/ 431873 h 612595"/>
                <a:gd name="connsiteX164" fmla="*/ 1518559 w 2588521"/>
                <a:gd name="connsiteY164" fmla="*/ 338358 h 612595"/>
                <a:gd name="connsiteX165" fmla="*/ 2435098 w 2588521"/>
                <a:gd name="connsiteY165" fmla="*/ 455633 h 612595"/>
                <a:gd name="connsiteX166" fmla="*/ 2583376 w 2588521"/>
                <a:gd name="connsiteY166" fmla="*/ 455633 h 612595"/>
                <a:gd name="connsiteX167" fmla="*/ 2583376 w 2588521"/>
                <a:gd name="connsiteY167" fmla="*/ 371933 h 612595"/>
                <a:gd name="connsiteX168" fmla="*/ 2435098 w 2588521"/>
                <a:gd name="connsiteY168" fmla="*/ 371933 h 612595"/>
                <a:gd name="connsiteX169" fmla="*/ 2435098 w 2588521"/>
                <a:gd name="connsiteY169" fmla="*/ 321650 h 612595"/>
                <a:gd name="connsiteX170" fmla="*/ 2330688 w 2588521"/>
                <a:gd name="connsiteY170" fmla="*/ 321650 h 612595"/>
                <a:gd name="connsiteX171" fmla="*/ 2330688 w 2588521"/>
                <a:gd name="connsiteY171" fmla="*/ 536252 h 612595"/>
                <a:gd name="connsiteX172" fmla="*/ 2405494 w 2588521"/>
                <a:gd name="connsiteY172" fmla="*/ 609088 h 612595"/>
                <a:gd name="connsiteX173" fmla="*/ 2535634 w 2588521"/>
                <a:gd name="connsiteY173" fmla="*/ 609088 h 612595"/>
                <a:gd name="connsiteX174" fmla="*/ 2588522 w 2588521"/>
                <a:gd name="connsiteY174" fmla="*/ 554294 h 612595"/>
                <a:gd name="connsiteX175" fmla="*/ 2588522 w 2588521"/>
                <a:gd name="connsiteY175" fmla="*/ 525261 h 612595"/>
                <a:gd name="connsiteX176" fmla="*/ 2451806 w 2588521"/>
                <a:gd name="connsiteY176" fmla="*/ 525261 h 612595"/>
                <a:gd name="connsiteX177" fmla="*/ 2435098 w 2588521"/>
                <a:gd name="connsiteY177" fmla="*/ 509855 h 612595"/>
                <a:gd name="connsiteX178" fmla="*/ 2435098 w 2588521"/>
                <a:gd name="connsiteY178" fmla="*/ 455633 h 612595"/>
                <a:gd name="connsiteX179" fmla="*/ 2435098 w 2588521"/>
                <a:gd name="connsiteY179" fmla="*/ 140496 h 612595"/>
                <a:gd name="connsiteX180" fmla="*/ 2580739 w 2588521"/>
                <a:gd name="connsiteY180" fmla="*/ 140496 h 612595"/>
                <a:gd name="connsiteX181" fmla="*/ 2580739 w 2588521"/>
                <a:gd name="connsiteY181" fmla="*/ 57335 h 612595"/>
                <a:gd name="connsiteX182" fmla="*/ 2435098 w 2588521"/>
                <a:gd name="connsiteY182" fmla="*/ 57335 h 612595"/>
                <a:gd name="connsiteX183" fmla="*/ 2435098 w 2588521"/>
                <a:gd name="connsiteY183" fmla="*/ 4511 h 612595"/>
                <a:gd name="connsiteX184" fmla="*/ 2330688 w 2588521"/>
                <a:gd name="connsiteY184" fmla="*/ 4511 h 612595"/>
                <a:gd name="connsiteX185" fmla="*/ 2330688 w 2588521"/>
                <a:gd name="connsiteY185" fmla="*/ 221114 h 612595"/>
                <a:gd name="connsiteX186" fmla="*/ 2405494 w 2588521"/>
                <a:gd name="connsiteY186" fmla="*/ 294586 h 612595"/>
                <a:gd name="connsiteX187" fmla="*/ 2585885 w 2588521"/>
                <a:gd name="connsiteY187" fmla="*/ 294586 h 612595"/>
                <a:gd name="connsiteX188" fmla="*/ 2585885 w 2588521"/>
                <a:gd name="connsiteY188" fmla="*/ 210791 h 612595"/>
                <a:gd name="connsiteX189" fmla="*/ 2451806 w 2588521"/>
                <a:gd name="connsiteY189" fmla="*/ 210791 h 612595"/>
                <a:gd name="connsiteX190" fmla="*/ 2435098 w 2588521"/>
                <a:gd name="connsiteY190" fmla="*/ 195258 h 612595"/>
                <a:gd name="connsiteX191" fmla="*/ 2435098 w 2588521"/>
                <a:gd name="connsiteY191" fmla="*/ 140496 h 612595"/>
                <a:gd name="connsiteX192" fmla="*/ 1981339 w 2588521"/>
                <a:gd name="connsiteY192" fmla="*/ 105713 h 612595"/>
                <a:gd name="connsiteX193" fmla="*/ 2040612 w 2588521"/>
                <a:gd name="connsiteY193" fmla="*/ 175341 h 612595"/>
                <a:gd name="connsiteX194" fmla="*/ 2239174 w 2588521"/>
                <a:gd name="connsiteY194" fmla="*/ 175341 h 612595"/>
                <a:gd name="connsiteX195" fmla="*/ 2293301 w 2588521"/>
                <a:gd name="connsiteY195" fmla="*/ 104411 h 612595"/>
                <a:gd name="connsiteX196" fmla="*/ 2270081 w 2588521"/>
                <a:gd name="connsiteY196" fmla="*/ 46440 h 612595"/>
                <a:gd name="connsiteX197" fmla="*/ 2176025 w 2588521"/>
                <a:gd name="connsiteY197" fmla="*/ 46440 h 612595"/>
                <a:gd name="connsiteX198" fmla="*/ 2191431 w 2588521"/>
                <a:gd name="connsiteY198" fmla="*/ 81191 h 612595"/>
                <a:gd name="connsiteX199" fmla="*/ 2168211 w 2588521"/>
                <a:gd name="connsiteY199" fmla="*/ 96692 h 612595"/>
                <a:gd name="connsiteX200" fmla="*/ 2098710 w 2588521"/>
                <a:gd name="connsiteY200" fmla="*/ 96692 h 612595"/>
                <a:gd name="connsiteX201" fmla="*/ 2170880 w 2588521"/>
                <a:gd name="connsiteY201" fmla="*/ 1874 h 612595"/>
                <a:gd name="connsiteX202" fmla="*/ 2058655 w 2588521"/>
                <a:gd name="connsiteY202" fmla="*/ 1874 h 612595"/>
                <a:gd name="connsiteX203" fmla="*/ 1981339 w 2588521"/>
                <a:gd name="connsiteY203" fmla="*/ 105713 h 612595"/>
                <a:gd name="connsiteX204" fmla="*/ 2300988 w 2588521"/>
                <a:gd name="connsiteY204" fmla="*/ 563315 h 612595"/>
                <a:gd name="connsiteX205" fmla="*/ 2299781 w 2588521"/>
                <a:gd name="connsiteY205" fmla="*/ 276449 h 612595"/>
                <a:gd name="connsiteX206" fmla="*/ 2226309 w 2588521"/>
                <a:gd name="connsiteY206" fmla="*/ 200435 h 612595"/>
                <a:gd name="connsiteX207" fmla="*/ 2062498 w 2588521"/>
                <a:gd name="connsiteY207" fmla="*/ 201738 h 612595"/>
                <a:gd name="connsiteX208" fmla="*/ 1989027 w 2588521"/>
                <a:gd name="connsiteY208" fmla="*/ 280959 h 612595"/>
                <a:gd name="connsiteX209" fmla="*/ 1989027 w 2588521"/>
                <a:gd name="connsiteY209" fmla="*/ 603243 h 612595"/>
                <a:gd name="connsiteX210" fmla="*/ 2080541 w 2588521"/>
                <a:gd name="connsiteY210" fmla="*/ 603243 h 612595"/>
                <a:gd name="connsiteX211" fmla="*/ 2081875 w 2588521"/>
                <a:gd name="connsiteY211" fmla="*/ 533076 h 612595"/>
                <a:gd name="connsiteX212" fmla="*/ 2168211 w 2588521"/>
                <a:gd name="connsiteY212" fmla="*/ 533076 h 612595"/>
                <a:gd name="connsiteX213" fmla="*/ 2208267 w 2588521"/>
                <a:gd name="connsiteY213" fmla="*/ 569160 h 612595"/>
                <a:gd name="connsiteX214" fmla="*/ 2208267 w 2588521"/>
                <a:gd name="connsiteY214" fmla="*/ 609755 h 612595"/>
                <a:gd name="connsiteX215" fmla="*/ 2243017 w 2588521"/>
                <a:gd name="connsiteY215" fmla="*/ 610423 h 612595"/>
                <a:gd name="connsiteX216" fmla="*/ 2300988 w 2588521"/>
                <a:gd name="connsiteY216" fmla="*/ 563315 h 612595"/>
                <a:gd name="connsiteX217" fmla="*/ 2167004 w 2588521"/>
                <a:gd name="connsiteY217" fmla="*/ 408018 h 612595"/>
                <a:gd name="connsiteX218" fmla="*/ 2206932 w 2588521"/>
                <a:gd name="connsiteY218" fmla="*/ 435082 h 612595"/>
                <a:gd name="connsiteX219" fmla="*/ 2206932 w 2588521"/>
                <a:gd name="connsiteY219" fmla="*/ 461478 h 612595"/>
                <a:gd name="connsiteX220" fmla="*/ 2081875 w 2588521"/>
                <a:gd name="connsiteY220" fmla="*/ 461478 h 612595"/>
                <a:gd name="connsiteX221" fmla="*/ 2081875 w 2588521"/>
                <a:gd name="connsiteY221" fmla="*/ 408018 h 612595"/>
                <a:gd name="connsiteX222" fmla="*/ 2167004 w 2588521"/>
                <a:gd name="connsiteY222" fmla="*/ 408018 h 612595"/>
                <a:gd name="connsiteX223" fmla="*/ 2167004 w 2588521"/>
                <a:gd name="connsiteY223" fmla="*/ 276449 h 612595"/>
                <a:gd name="connsiteX224" fmla="*/ 2206932 w 2588521"/>
                <a:gd name="connsiteY224" fmla="*/ 303607 h 612595"/>
                <a:gd name="connsiteX225" fmla="*/ 2206932 w 2588521"/>
                <a:gd name="connsiteY225" fmla="*/ 336388 h 612595"/>
                <a:gd name="connsiteX226" fmla="*/ 2081875 w 2588521"/>
                <a:gd name="connsiteY226" fmla="*/ 336388 h 612595"/>
                <a:gd name="connsiteX227" fmla="*/ 2081875 w 2588521"/>
                <a:gd name="connsiteY227" fmla="*/ 276449 h 612595"/>
                <a:gd name="connsiteX228" fmla="*/ 2167004 w 2588521"/>
                <a:gd name="connsiteY228" fmla="*/ 276449 h 612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Lst>
              <a:rect l="l" t="t" r="r" b="b"/>
              <a:pathLst>
                <a:path w="2588521" h="612595">
                  <a:moveTo>
                    <a:pt x="437035" y="120579"/>
                  </a:moveTo>
                  <a:lnTo>
                    <a:pt x="603355" y="120579"/>
                  </a:lnTo>
                  <a:lnTo>
                    <a:pt x="603355" y="36752"/>
                  </a:lnTo>
                  <a:lnTo>
                    <a:pt x="495005" y="36752"/>
                  </a:lnTo>
                  <a:lnTo>
                    <a:pt x="495005" y="1874"/>
                  </a:lnTo>
                  <a:lnTo>
                    <a:pt x="406124" y="1874"/>
                  </a:lnTo>
                  <a:lnTo>
                    <a:pt x="406124" y="36752"/>
                  </a:lnTo>
                  <a:lnTo>
                    <a:pt x="270711" y="36752"/>
                  </a:lnTo>
                  <a:lnTo>
                    <a:pt x="270711" y="120579"/>
                  </a:lnTo>
                  <a:lnTo>
                    <a:pt x="336493" y="120579"/>
                  </a:lnTo>
                  <a:lnTo>
                    <a:pt x="277204" y="218478"/>
                  </a:lnTo>
                  <a:cubicBezTo>
                    <a:pt x="271153" y="263997"/>
                    <a:pt x="283252" y="288106"/>
                    <a:pt x="313283" y="290647"/>
                  </a:cubicBezTo>
                  <a:lnTo>
                    <a:pt x="393253" y="290647"/>
                  </a:lnTo>
                  <a:cubicBezTo>
                    <a:pt x="374334" y="322412"/>
                    <a:pt x="336055" y="354653"/>
                    <a:pt x="278522" y="387339"/>
                  </a:cubicBezTo>
                  <a:lnTo>
                    <a:pt x="279733" y="481490"/>
                  </a:lnTo>
                  <a:cubicBezTo>
                    <a:pt x="415584" y="429014"/>
                    <a:pt x="506663" y="319458"/>
                    <a:pt x="553084" y="152693"/>
                  </a:cubicBezTo>
                  <a:lnTo>
                    <a:pt x="467945" y="152693"/>
                  </a:lnTo>
                  <a:cubicBezTo>
                    <a:pt x="459365" y="174261"/>
                    <a:pt x="452104" y="192304"/>
                    <a:pt x="446053" y="206915"/>
                  </a:cubicBezTo>
                  <a:lnTo>
                    <a:pt x="386764" y="206915"/>
                  </a:lnTo>
                  <a:lnTo>
                    <a:pt x="437035" y="120579"/>
                  </a:lnTo>
                  <a:close/>
                  <a:moveTo>
                    <a:pt x="524705" y="284262"/>
                  </a:moveTo>
                  <a:cubicBezTo>
                    <a:pt x="480044" y="409670"/>
                    <a:pt x="398755" y="487874"/>
                    <a:pt x="281054" y="518876"/>
                  </a:cubicBezTo>
                  <a:lnTo>
                    <a:pt x="281054" y="603911"/>
                  </a:lnTo>
                  <a:cubicBezTo>
                    <a:pt x="361022" y="591046"/>
                    <a:pt x="420752" y="565635"/>
                    <a:pt x="460245" y="527898"/>
                  </a:cubicBezTo>
                  <a:lnTo>
                    <a:pt x="504023" y="602608"/>
                  </a:lnTo>
                  <a:lnTo>
                    <a:pt x="604565" y="601370"/>
                  </a:lnTo>
                  <a:lnTo>
                    <a:pt x="522066" y="462113"/>
                  </a:lnTo>
                  <a:cubicBezTo>
                    <a:pt x="558255" y="420882"/>
                    <a:pt x="586964" y="361578"/>
                    <a:pt x="608526" y="284262"/>
                  </a:cubicBezTo>
                  <a:lnTo>
                    <a:pt x="524705" y="284262"/>
                  </a:lnTo>
                  <a:close/>
                  <a:moveTo>
                    <a:pt x="255312" y="137287"/>
                  </a:moveTo>
                  <a:lnTo>
                    <a:pt x="255312" y="54794"/>
                  </a:lnTo>
                  <a:lnTo>
                    <a:pt x="180512" y="54794"/>
                  </a:lnTo>
                  <a:lnTo>
                    <a:pt x="180512" y="4511"/>
                  </a:lnTo>
                  <a:lnTo>
                    <a:pt x="88992" y="4511"/>
                  </a:lnTo>
                  <a:lnTo>
                    <a:pt x="88992" y="54794"/>
                  </a:lnTo>
                  <a:lnTo>
                    <a:pt x="2640" y="54794"/>
                  </a:lnTo>
                  <a:lnTo>
                    <a:pt x="2640" y="137287"/>
                  </a:lnTo>
                  <a:lnTo>
                    <a:pt x="38721" y="137287"/>
                  </a:lnTo>
                  <a:cubicBezTo>
                    <a:pt x="72271" y="138939"/>
                    <a:pt x="88992" y="160952"/>
                    <a:pt x="88992" y="203072"/>
                  </a:cubicBezTo>
                  <a:lnTo>
                    <a:pt x="88992" y="610423"/>
                  </a:lnTo>
                  <a:lnTo>
                    <a:pt x="134091" y="610423"/>
                  </a:lnTo>
                  <a:cubicBezTo>
                    <a:pt x="164233" y="611185"/>
                    <a:pt x="179633" y="595779"/>
                    <a:pt x="180512" y="563982"/>
                  </a:cubicBezTo>
                  <a:lnTo>
                    <a:pt x="180512" y="137287"/>
                  </a:lnTo>
                  <a:lnTo>
                    <a:pt x="255312" y="137287"/>
                  </a:lnTo>
                  <a:close/>
                  <a:moveTo>
                    <a:pt x="0" y="160507"/>
                  </a:moveTo>
                  <a:lnTo>
                    <a:pt x="0" y="560139"/>
                  </a:lnTo>
                  <a:cubicBezTo>
                    <a:pt x="42133" y="560901"/>
                    <a:pt x="63253" y="545496"/>
                    <a:pt x="63253" y="513699"/>
                  </a:cubicBezTo>
                  <a:lnTo>
                    <a:pt x="63253" y="231343"/>
                  </a:lnTo>
                  <a:cubicBezTo>
                    <a:pt x="66661" y="187571"/>
                    <a:pt x="54232" y="163461"/>
                    <a:pt x="25850" y="159173"/>
                  </a:cubicBezTo>
                  <a:lnTo>
                    <a:pt x="0" y="160507"/>
                  </a:lnTo>
                  <a:close/>
                  <a:moveTo>
                    <a:pt x="198552" y="338358"/>
                  </a:moveTo>
                  <a:cubicBezTo>
                    <a:pt x="198552" y="303162"/>
                    <a:pt x="201302" y="272605"/>
                    <a:pt x="206912" y="246844"/>
                  </a:cubicBezTo>
                  <a:cubicBezTo>
                    <a:pt x="212522" y="221114"/>
                    <a:pt x="218792" y="208122"/>
                    <a:pt x="225612" y="208122"/>
                  </a:cubicBezTo>
                  <a:cubicBezTo>
                    <a:pt x="233312" y="208122"/>
                    <a:pt x="239801" y="221114"/>
                    <a:pt x="244973" y="246844"/>
                  </a:cubicBezTo>
                  <a:cubicBezTo>
                    <a:pt x="250144" y="272605"/>
                    <a:pt x="252672" y="303162"/>
                    <a:pt x="252672" y="338358"/>
                  </a:cubicBezTo>
                  <a:cubicBezTo>
                    <a:pt x="252672" y="375332"/>
                    <a:pt x="250144" y="406461"/>
                    <a:pt x="244973" y="431873"/>
                  </a:cubicBezTo>
                  <a:cubicBezTo>
                    <a:pt x="239801" y="457158"/>
                    <a:pt x="233312" y="469832"/>
                    <a:pt x="225612" y="469832"/>
                  </a:cubicBezTo>
                  <a:cubicBezTo>
                    <a:pt x="218792" y="469832"/>
                    <a:pt x="212522" y="457158"/>
                    <a:pt x="206912" y="431873"/>
                  </a:cubicBezTo>
                  <a:cubicBezTo>
                    <a:pt x="201302" y="406461"/>
                    <a:pt x="198552" y="375332"/>
                    <a:pt x="198552" y="338358"/>
                  </a:cubicBezTo>
                  <a:close/>
                  <a:moveTo>
                    <a:pt x="774735" y="119912"/>
                  </a:moveTo>
                  <a:lnTo>
                    <a:pt x="1124105" y="119912"/>
                  </a:lnTo>
                  <a:cubicBezTo>
                    <a:pt x="1149962" y="119912"/>
                    <a:pt x="1162827" y="126519"/>
                    <a:pt x="1162827" y="139828"/>
                  </a:cubicBezTo>
                  <a:lnTo>
                    <a:pt x="1162827" y="160507"/>
                  </a:lnTo>
                  <a:lnTo>
                    <a:pt x="1267872" y="160507"/>
                  </a:lnTo>
                  <a:lnTo>
                    <a:pt x="1269175" y="95390"/>
                  </a:lnTo>
                  <a:cubicBezTo>
                    <a:pt x="1265681" y="54127"/>
                    <a:pt x="1240586" y="33893"/>
                    <a:pt x="1193734" y="34782"/>
                  </a:cubicBezTo>
                  <a:lnTo>
                    <a:pt x="1021686" y="34782"/>
                  </a:lnTo>
                  <a:lnTo>
                    <a:pt x="1021686" y="0"/>
                  </a:lnTo>
                  <a:lnTo>
                    <a:pt x="916526" y="0"/>
                  </a:lnTo>
                  <a:lnTo>
                    <a:pt x="916526" y="34782"/>
                  </a:lnTo>
                  <a:lnTo>
                    <a:pt x="736125" y="34782"/>
                  </a:lnTo>
                  <a:cubicBezTo>
                    <a:pt x="691794" y="34782"/>
                    <a:pt x="669686" y="55906"/>
                    <a:pt x="669686" y="97899"/>
                  </a:cubicBezTo>
                  <a:lnTo>
                    <a:pt x="669686" y="160507"/>
                  </a:lnTo>
                  <a:lnTo>
                    <a:pt x="774735" y="160507"/>
                  </a:lnTo>
                  <a:lnTo>
                    <a:pt x="774735" y="119912"/>
                  </a:lnTo>
                  <a:close/>
                  <a:moveTo>
                    <a:pt x="1121564" y="222988"/>
                  </a:moveTo>
                  <a:lnTo>
                    <a:pt x="813456" y="222988"/>
                  </a:lnTo>
                  <a:lnTo>
                    <a:pt x="813456" y="179852"/>
                  </a:lnTo>
                  <a:lnTo>
                    <a:pt x="705764" y="179852"/>
                  </a:lnTo>
                  <a:lnTo>
                    <a:pt x="705764" y="222988"/>
                  </a:lnTo>
                  <a:lnTo>
                    <a:pt x="660665" y="222988"/>
                  </a:lnTo>
                  <a:lnTo>
                    <a:pt x="660665" y="306815"/>
                  </a:lnTo>
                  <a:lnTo>
                    <a:pt x="709725" y="306815"/>
                  </a:lnTo>
                  <a:lnTo>
                    <a:pt x="710935" y="387339"/>
                  </a:lnTo>
                  <a:cubicBezTo>
                    <a:pt x="759554" y="445849"/>
                    <a:pt x="806747" y="486667"/>
                    <a:pt x="852727" y="509855"/>
                  </a:cubicBezTo>
                  <a:cubicBezTo>
                    <a:pt x="809387" y="523959"/>
                    <a:pt x="748335" y="527898"/>
                    <a:pt x="669686" y="521418"/>
                  </a:cubicBezTo>
                  <a:lnTo>
                    <a:pt x="668476" y="607754"/>
                  </a:lnTo>
                  <a:cubicBezTo>
                    <a:pt x="814555" y="614266"/>
                    <a:pt x="915757" y="600067"/>
                    <a:pt x="971968" y="565317"/>
                  </a:cubicBezTo>
                  <a:cubicBezTo>
                    <a:pt x="1035987" y="601370"/>
                    <a:pt x="1133349" y="616776"/>
                    <a:pt x="1264029" y="611629"/>
                  </a:cubicBezTo>
                  <a:lnTo>
                    <a:pt x="1264029" y="520084"/>
                  </a:lnTo>
                  <a:cubicBezTo>
                    <a:pt x="1204279" y="527898"/>
                    <a:pt x="1146658" y="524372"/>
                    <a:pt x="1091197" y="509855"/>
                  </a:cubicBezTo>
                  <a:cubicBezTo>
                    <a:pt x="1137192" y="487874"/>
                    <a:pt x="1183156" y="446390"/>
                    <a:pt x="1229151" y="385465"/>
                  </a:cubicBezTo>
                  <a:lnTo>
                    <a:pt x="1229151" y="306815"/>
                  </a:lnTo>
                  <a:lnTo>
                    <a:pt x="1273050" y="306815"/>
                  </a:lnTo>
                  <a:lnTo>
                    <a:pt x="1273050" y="222988"/>
                  </a:lnTo>
                  <a:lnTo>
                    <a:pt x="1229151" y="222988"/>
                  </a:lnTo>
                  <a:lnTo>
                    <a:pt x="1229151" y="179852"/>
                  </a:lnTo>
                  <a:lnTo>
                    <a:pt x="1121564" y="179852"/>
                  </a:lnTo>
                  <a:lnTo>
                    <a:pt x="1121564" y="222988"/>
                  </a:lnTo>
                  <a:close/>
                  <a:moveTo>
                    <a:pt x="1118261" y="306815"/>
                  </a:moveTo>
                  <a:lnTo>
                    <a:pt x="1118261" y="355765"/>
                  </a:lnTo>
                  <a:cubicBezTo>
                    <a:pt x="1083955" y="393152"/>
                    <a:pt x="1051174" y="419453"/>
                    <a:pt x="1020038" y="434732"/>
                  </a:cubicBezTo>
                  <a:cubicBezTo>
                    <a:pt x="988908" y="450011"/>
                    <a:pt x="956677" y="450138"/>
                    <a:pt x="923346" y="435082"/>
                  </a:cubicBezTo>
                  <a:cubicBezTo>
                    <a:pt x="890015" y="419993"/>
                    <a:pt x="855805" y="394708"/>
                    <a:pt x="820495" y="358941"/>
                  </a:cubicBezTo>
                  <a:lnTo>
                    <a:pt x="820495" y="306815"/>
                  </a:lnTo>
                  <a:lnTo>
                    <a:pt x="1118261" y="306815"/>
                  </a:lnTo>
                  <a:close/>
                  <a:moveTo>
                    <a:pt x="1757049" y="120579"/>
                  </a:moveTo>
                  <a:lnTo>
                    <a:pt x="1923369" y="120579"/>
                  </a:lnTo>
                  <a:lnTo>
                    <a:pt x="1923369" y="36752"/>
                  </a:lnTo>
                  <a:lnTo>
                    <a:pt x="1815020" y="36752"/>
                  </a:lnTo>
                  <a:lnTo>
                    <a:pt x="1815020" y="1874"/>
                  </a:lnTo>
                  <a:lnTo>
                    <a:pt x="1726142" y="1874"/>
                  </a:lnTo>
                  <a:lnTo>
                    <a:pt x="1726142" y="36752"/>
                  </a:lnTo>
                  <a:lnTo>
                    <a:pt x="1590729" y="36752"/>
                  </a:lnTo>
                  <a:lnTo>
                    <a:pt x="1590729" y="120579"/>
                  </a:lnTo>
                  <a:lnTo>
                    <a:pt x="1656514" y="120579"/>
                  </a:lnTo>
                  <a:lnTo>
                    <a:pt x="1597209" y="218478"/>
                  </a:lnTo>
                  <a:cubicBezTo>
                    <a:pt x="1591174" y="263997"/>
                    <a:pt x="1603276" y="288106"/>
                    <a:pt x="1633293" y="290647"/>
                  </a:cubicBezTo>
                  <a:lnTo>
                    <a:pt x="1713245" y="290647"/>
                  </a:lnTo>
                  <a:cubicBezTo>
                    <a:pt x="1694345" y="322412"/>
                    <a:pt x="1656069" y="354653"/>
                    <a:pt x="1598543" y="387339"/>
                  </a:cubicBezTo>
                  <a:lnTo>
                    <a:pt x="1599750" y="481490"/>
                  </a:lnTo>
                  <a:cubicBezTo>
                    <a:pt x="1735576" y="429014"/>
                    <a:pt x="1826677" y="319458"/>
                    <a:pt x="1873085" y="152693"/>
                  </a:cubicBezTo>
                  <a:lnTo>
                    <a:pt x="1787956" y="152693"/>
                  </a:lnTo>
                  <a:cubicBezTo>
                    <a:pt x="1779379" y="174261"/>
                    <a:pt x="1772105" y="192304"/>
                    <a:pt x="1766070" y="206915"/>
                  </a:cubicBezTo>
                  <a:lnTo>
                    <a:pt x="1706765" y="206915"/>
                  </a:lnTo>
                  <a:lnTo>
                    <a:pt x="1757049" y="120579"/>
                  </a:lnTo>
                  <a:close/>
                  <a:moveTo>
                    <a:pt x="1844720" y="284262"/>
                  </a:moveTo>
                  <a:cubicBezTo>
                    <a:pt x="1800058" y="409670"/>
                    <a:pt x="1718772" y="487874"/>
                    <a:pt x="1601052" y="518876"/>
                  </a:cubicBezTo>
                  <a:lnTo>
                    <a:pt x="1601052" y="603911"/>
                  </a:lnTo>
                  <a:cubicBezTo>
                    <a:pt x="1681036" y="591046"/>
                    <a:pt x="1740753" y="565635"/>
                    <a:pt x="1780269" y="527898"/>
                  </a:cubicBezTo>
                  <a:lnTo>
                    <a:pt x="1824041" y="602608"/>
                  </a:lnTo>
                  <a:lnTo>
                    <a:pt x="1924576" y="601370"/>
                  </a:lnTo>
                  <a:lnTo>
                    <a:pt x="1842083" y="462113"/>
                  </a:lnTo>
                  <a:cubicBezTo>
                    <a:pt x="1878263" y="420882"/>
                    <a:pt x="1906978" y="361578"/>
                    <a:pt x="1928546" y="284262"/>
                  </a:cubicBezTo>
                  <a:lnTo>
                    <a:pt x="1844720" y="284262"/>
                  </a:lnTo>
                  <a:close/>
                  <a:moveTo>
                    <a:pt x="1575323" y="137287"/>
                  </a:moveTo>
                  <a:lnTo>
                    <a:pt x="1575323" y="54794"/>
                  </a:lnTo>
                  <a:lnTo>
                    <a:pt x="1500517" y="54794"/>
                  </a:lnTo>
                  <a:lnTo>
                    <a:pt x="1500517" y="4511"/>
                  </a:lnTo>
                  <a:lnTo>
                    <a:pt x="1409003" y="4511"/>
                  </a:lnTo>
                  <a:lnTo>
                    <a:pt x="1409003" y="54794"/>
                  </a:lnTo>
                  <a:lnTo>
                    <a:pt x="1322635" y="54794"/>
                  </a:lnTo>
                  <a:lnTo>
                    <a:pt x="1322635" y="137287"/>
                  </a:lnTo>
                  <a:lnTo>
                    <a:pt x="1358720" y="137287"/>
                  </a:lnTo>
                  <a:cubicBezTo>
                    <a:pt x="1392263" y="138939"/>
                    <a:pt x="1409003" y="160952"/>
                    <a:pt x="1409003" y="203072"/>
                  </a:cubicBezTo>
                  <a:lnTo>
                    <a:pt x="1409003" y="610423"/>
                  </a:lnTo>
                  <a:lnTo>
                    <a:pt x="1454109" y="610423"/>
                  </a:lnTo>
                  <a:cubicBezTo>
                    <a:pt x="1484253" y="611185"/>
                    <a:pt x="1499628" y="595779"/>
                    <a:pt x="1500517" y="563982"/>
                  </a:cubicBezTo>
                  <a:lnTo>
                    <a:pt x="1500517" y="137287"/>
                  </a:lnTo>
                  <a:lnTo>
                    <a:pt x="1575323" y="137287"/>
                  </a:lnTo>
                  <a:close/>
                  <a:moveTo>
                    <a:pt x="1319998" y="160507"/>
                  </a:moveTo>
                  <a:lnTo>
                    <a:pt x="1319998" y="560139"/>
                  </a:lnTo>
                  <a:cubicBezTo>
                    <a:pt x="1362150" y="560901"/>
                    <a:pt x="1383274" y="545496"/>
                    <a:pt x="1383274" y="513699"/>
                  </a:cubicBezTo>
                  <a:lnTo>
                    <a:pt x="1383274" y="231343"/>
                  </a:lnTo>
                  <a:cubicBezTo>
                    <a:pt x="1386672" y="187571"/>
                    <a:pt x="1374252" y="163461"/>
                    <a:pt x="1345855" y="159173"/>
                  </a:cubicBezTo>
                  <a:lnTo>
                    <a:pt x="1319998" y="160507"/>
                  </a:lnTo>
                  <a:close/>
                  <a:moveTo>
                    <a:pt x="1518559" y="338358"/>
                  </a:moveTo>
                  <a:cubicBezTo>
                    <a:pt x="1518559" y="303162"/>
                    <a:pt x="1521323" y="272605"/>
                    <a:pt x="1526914" y="246844"/>
                  </a:cubicBezTo>
                  <a:cubicBezTo>
                    <a:pt x="1532536" y="221114"/>
                    <a:pt x="1538793" y="208122"/>
                    <a:pt x="1545623" y="208122"/>
                  </a:cubicBezTo>
                  <a:cubicBezTo>
                    <a:pt x="1553310" y="208122"/>
                    <a:pt x="1559822" y="221114"/>
                    <a:pt x="1564968" y="246844"/>
                  </a:cubicBezTo>
                  <a:cubicBezTo>
                    <a:pt x="1570145" y="272605"/>
                    <a:pt x="1572686" y="303162"/>
                    <a:pt x="1572686" y="338358"/>
                  </a:cubicBezTo>
                  <a:cubicBezTo>
                    <a:pt x="1572686" y="375332"/>
                    <a:pt x="1570145" y="406461"/>
                    <a:pt x="1564968" y="431873"/>
                  </a:cubicBezTo>
                  <a:cubicBezTo>
                    <a:pt x="1559822" y="457158"/>
                    <a:pt x="1553310" y="469832"/>
                    <a:pt x="1545623" y="469832"/>
                  </a:cubicBezTo>
                  <a:cubicBezTo>
                    <a:pt x="1538793" y="469832"/>
                    <a:pt x="1532536" y="457158"/>
                    <a:pt x="1526914" y="431873"/>
                  </a:cubicBezTo>
                  <a:cubicBezTo>
                    <a:pt x="1521323" y="406461"/>
                    <a:pt x="1518559" y="375332"/>
                    <a:pt x="1518559" y="338358"/>
                  </a:cubicBezTo>
                  <a:close/>
                  <a:moveTo>
                    <a:pt x="2435098" y="455633"/>
                  </a:moveTo>
                  <a:lnTo>
                    <a:pt x="2583376" y="455633"/>
                  </a:lnTo>
                  <a:lnTo>
                    <a:pt x="2583376" y="371933"/>
                  </a:lnTo>
                  <a:lnTo>
                    <a:pt x="2435098" y="371933"/>
                  </a:lnTo>
                  <a:lnTo>
                    <a:pt x="2435098" y="321650"/>
                  </a:lnTo>
                  <a:lnTo>
                    <a:pt x="2330688" y="321650"/>
                  </a:lnTo>
                  <a:lnTo>
                    <a:pt x="2330688" y="536252"/>
                  </a:lnTo>
                  <a:cubicBezTo>
                    <a:pt x="2330688" y="584343"/>
                    <a:pt x="2355559" y="608643"/>
                    <a:pt x="2405494" y="609088"/>
                  </a:cubicBezTo>
                  <a:lnTo>
                    <a:pt x="2535634" y="609088"/>
                  </a:lnTo>
                  <a:cubicBezTo>
                    <a:pt x="2570829" y="609088"/>
                    <a:pt x="2588522" y="590824"/>
                    <a:pt x="2588522" y="554294"/>
                  </a:cubicBezTo>
                  <a:lnTo>
                    <a:pt x="2588522" y="525261"/>
                  </a:lnTo>
                  <a:lnTo>
                    <a:pt x="2451806" y="525261"/>
                  </a:lnTo>
                  <a:cubicBezTo>
                    <a:pt x="2440689" y="525261"/>
                    <a:pt x="2435098" y="520084"/>
                    <a:pt x="2435098" y="509855"/>
                  </a:cubicBezTo>
                  <a:lnTo>
                    <a:pt x="2435098" y="455633"/>
                  </a:lnTo>
                  <a:close/>
                  <a:moveTo>
                    <a:pt x="2435098" y="140496"/>
                  </a:moveTo>
                  <a:lnTo>
                    <a:pt x="2580739" y="140496"/>
                  </a:lnTo>
                  <a:lnTo>
                    <a:pt x="2580739" y="57335"/>
                  </a:lnTo>
                  <a:lnTo>
                    <a:pt x="2435098" y="57335"/>
                  </a:lnTo>
                  <a:lnTo>
                    <a:pt x="2435098" y="4511"/>
                  </a:lnTo>
                  <a:lnTo>
                    <a:pt x="2330688" y="4511"/>
                  </a:lnTo>
                  <a:lnTo>
                    <a:pt x="2330688" y="221114"/>
                  </a:lnTo>
                  <a:cubicBezTo>
                    <a:pt x="2330688" y="269619"/>
                    <a:pt x="2355559" y="294141"/>
                    <a:pt x="2405494" y="294586"/>
                  </a:cubicBezTo>
                  <a:lnTo>
                    <a:pt x="2585885" y="294586"/>
                  </a:lnTo>
                  <a:lnTo>
                    <a:pt x="2585885" y="210791"/>
                  </a:lnTo>
                  <a:lnTo>
                    <a:pt x="2451806" y="210791"/>
                  </a:lnTo>
                  <a:cubicBezTo>
                    <a:pt x="2440689" y="210791"/>
                    <a:pt x="2435098" y="205613"/>
                    <a:pt x="2435098" y="195258"/>
                  </a:cubicBezTo>
                  <a:lnTo>
                    <a:pt x="2435098" y="140496"/>
                  </a:lnTo>
                  <a:close/>
                  <a:moveTo>
                    <a:pt x="1981339" y="105713"/>
                  </a:moveTo>
                  <a:cubicBezTo>
                    <a:pt x="1975272" y="153805"/>
                    <a:pt x="1995093" y="176993"/>
                    <a:pt x="2040612" y="175341"/>
                  </a:cubicBezTo>
                  <a:lnTo>
                    <a:pt x="2239174" y="175341"/>
                  </a:lnTo>
                  <a:cubicBezTo>
                    <a:pt x="2294158" y="175341"/>
                    <a:pt x="2312201" y="151708"/>
                    <a:pt x="2293301" y="104411"/>
                  </a:cubicBezTo>
                  <a:lnTo>
                    <a:pt x="2270081" y="46440"/>
                  </a:lnTo>
                  <a:lnTo>
                    <a:pt x="2176025" y="46440"/>
                  </a:lnTo>
                  <a:lnTo>
                    <a:pt x="2191431" y="81191"/>
                  </a:lnTo>
                  <a:cubicBezTo>
                    <a:pt x="2197498" y="91546"/>
                    <a:pt x="2189780" y="96692"/>
                    <a:pt x="2168211" y="96692"/>
                  </a:cubicBezTo>
                  <a:lnTo>
                    <a:pt x="2098710" y="96692"/>
                  </a:lnTo>
                  <a:lnTo>
                    <a:pt x="2170880" y="1874"/>
                  </a:lnTo>
                  <a:lnTo>
                    <a:pt x="2058655" y="1874"/>
                  </a:lnTo>
                  <a:lnTo>
                    <a:pt x="1981339" y="105713"/>
                  </a:lnTo>
                  <a:close/>
                  <a:moveTo>
                    <a:pt x="2300988" y="563315"/>
                  </a:moveTo>
                  <a:lnTo>
                    <a:pt x="2299781" y="276449"/>
                  </a:lnTo>
                  <a:cubicBezTo>
                    <a:pt x="2300543" y="226610"/>
                    <a:pt x="2276148" y="201325"/>
                    <a:pt x="2226309" y="200435"/>
                  </a:cubicBezTo>
                  <a:lnTo>
                    <a:pt x="2062498" y="201738"/>
                  </a:lnTo>
                  <a:cubicBezTo>
                    <a:pt x="2013549" y="201738"/>
                    <a:pt x="1989027" y="228166"/>
                    <a:pt x="1989027" y="280959"/>
                  </a:cubicBezTo>
                  <a:lnTo>
                    <a:pt x="1989027" y="603243"/>
                  </a:lnTo>
                  <a:lnTo>
                    <a:pt x="2080541" y="603243"/>
                  </a:lnTo>
                  <a:lnTo>
                    <a:pt x="2081875" y="533076"/>
                  </a:lnTo>
                  <a:lnTo>
                    <a:pt x="2168211" y="533076"/>
                  </a:lnTo>
                  <a:cubicBezTo>
                    <a:pt x="2195720" y="532186"/>
                    <a:pt x="2209029" y="544193"/>
                    <a:pt x="2208267" y="569160"/>
                  </a:cubicBezTo>
                  <a:lnTo>
                    <a:pt x="2208267" y="609755"/>
                  </a:lnTo>
                  <a:lnTo>
                    <a:pt x="2243017" y="610423"/>
                  </a:lnTo>
                  <a:cubicBezTo>
                    <a:pt x="2281738" y="610423"/>
                    <a:pt x="2300988" y="594667"/>
                    <a:pt x="2300988" y="563315"/>
                  </a:cubicBezTo>
                  <a:close/>
                  <a:moveTo>
                    <a:pt x="2167004" y="408018"/>
                  </a:moveTo>
                  <a:cubicBezTo>
                    <a:pt x="2193623" y="408018"/>
                    <a:pt x="2206932" y="417039"/>
                    <a:pt x="2206932" y="435082"/>
                  </a:cubicBezTo>
                  <a:lnTo>
                    <a:pt x="2206932" y="461478"/>
                  </a:lnTo>
                  <a:lnTo>
                    <a:pt x="2081875" y="461478"/>
                  </a:lnTo>
                  <a:lnTo>
                    <a:pt x="2081875" y="408018"/>
                  </a:lnTo>
                  <a:lnTo>
                    <a:pt x="2167004" y="408018"/>
                  </a:lnTo>
                  <a:close/>
                  <a:moveTo>
                    <a:pt x="2167004" y="276449"/>
                  </a:moveTo>
                  <a:cubicBezTo>
                    <a:pt x="2193623" y="276449"/>
                    <a:pt x="2206932" y="285565"/>
                    <a:pt x="2206932" y="303607"/>
                  </a:cubicBezTo>
                  <a:lnTo>
                    <a:pt x="2206932" y="336388"/>
                  </a:lnTo>
                  <a:lnTo>
                    <a:pt x="2081875" y="336388"/>
                  </a:lnTo>
                  <a:lnTo>
                    <a:pt x="2081875" y="276449"/>
                  </a:lnTo>
                  <a:lnTo>
                    <a:pt x="2167004" y="276449"/>
                  </a:lnTo>
                  <a:close/>
                </a:path>
              </a:pathLst>
            </a:custGeom>
            <a:solidFill>
              <a:srgbClr val="2F318B"/>
            </a:solidFill>
            <a:ln w="318" cap="flat">
              <a:noFill/>
              <a:prstDash val="solid"/>
              <a:miter/>
            </a:ln>
          </p:spPr>
          <p:txBody>
            <a:bodyPr rtlCol="0" anchor="ctr"/>
            <a:lstStyle/>
            <a:p>
              <a:endParaRPr lang="zh-CN" altLang="en-US">
                <a:cs typeface="+mn-ea"/>
                <a:sym typeface="+mn-lt"/>
              </a:endParaRPr>
            </a:p>
          </p:txBody>
        </p:sp>
        <p:sp>
          <p:nvSpPr>
            <p:cNvPr id="69" name="图形 3"/>
            <p:cNvSpPr/>
            <p:nvPr/>
          </p:nvSpPr>
          <p:spPr>
            <a:xfrm>
              <a:off x="4690629" y="2428529"/>
              <a:ext cx="1045448" cy="94001"/>
            </a:xfrm>
            <a:custGeom>
              <a:avLst/>
              <a:gdLst>
                <a:gd name="connsiteX0" fmla="*/ 138542 w 2576168"/>
                <a:gd name="connsiteY0" fmla="*/ 34346 h 231636"/>
                <a:gd name="connsiteX1" fmla="*/ 106799 w 2576168"/>
                <a:gd name="connsiteY1" fmla="*/ 58169 h 231636"/>
                <a:gd name="connsiteX2" fmla="*/ 72471 w 2576168"/>
                <a:gd name="connsiteY2" fmla="*/ 38538 h 231636"/>
                <a:gd name="connsiteX3" fmla="*/ 58368 w 2576168"/>
                <a:gd name="connsiteY3" fmla="*/ 42414 h 231636"/>
                <a:gd name="connsiteX4" fmla="*/ 52952 w 2576168"/>
                <a:gd name="connsiteY4" fmla="*/ 50959 h 231636"/>
                <a:gd name="connsiteX5" fmla="*/ 56776 w 2576168"/>
                <a:gd name="connsiteY5" fmla="*/ 59885 h 231636"/>
                <a:gd name="connsiteX6" fmla="*/ 88471 w 2576168"/>
                <a:gd name="connsiteY6" fmla="*/ 84471 h 231636"/>
                <a:gd name="connsiteX7" fmla="*/ 118473 w 2576168"/>
                <a:gd name="connsiteY7" fmla="*/ 106324 h 231636"/>
                <a:gd name="connsiteX8" fmla="*/ 137100 w 2576168"/>
                <a:gd name="connsiteY8" fmla="*/ 127671 h 231636"/>
                <a:gd name="connsiteX9" fmla="*/ 142614 w 2576168"/>
                <a:gd name="connsiteY9" fmla="*/ 149715 h 231636"/>
                <a:gd name="connsiteX10" fmla="*/ 123390 w 2576168"/>
                <a:gd name="connsiteY10" fmla="*/ 188563 h 231636"/>
                <a:gd name="connsiteX11" fmla="*/ 73068 w 2576168"/>
                <a:gd name="connsiteY11" fmla="*/ 203842 h 231636"/>
                <a:gd name="connsiteX12" fmla="*/ 30847 w 2576168"/>
                <a:gd name="connsiteY12" fmla="*/ 193900 h 231636"/>
                <a:gd name="connsiteX13" fmla="*/ 0 w 2576168"/>
                <a:gd name="connsiteY13" fmla="*/ 162643 h 231636"/>
                <a:gd name="connsiteX14" fmla="*/ 36110 w 2576168"/>
                <a:gd name="connsiteY14" fmla="*/ 144252 h 231636"/>
                <a:gd name="connsiteX15" fmla="*/ 73913 w 2576168"/>
                <a:gd name="connsiteY15" fmla="*/ 169600 h 231636"/>
                <a:gd name="connsiteX16" fmla="*/ 92543 w 2576168"/>
                <a:gd name="connsiteY16" fmla="*/ 164136 h 231636"/>
                <a:gd name="connsiteX17" fmla="*/ 100141 w 2576168"/>
                <a:gd name="connsiteY17" fmla="*/ 151462 h 231636"/>
                <a:gd name="connsiteX18" fmla="*/ 94281 w 2576168"/>
                <a:gd name="connsiteY18" fmla="*/ 138471 h 231636"/>
                <a:gd name="connsiteX19" fmla="*/ 69295 w 2576168"/>
                <a:gd name="connsiteY19" fmla="*/ 118713 h 231636"/>
                <a:gd name="connsiteX20" fmla="*/ 21559 w 2576168"/>
                <a:gd name="connsiteY20" fmla="*/ 79515 h 231636"/>
                <a:gd name="connsiteX21" fmla="*/ 10778 w 2576168"/>
                <a:gd name="connsiteY21" fmla="*/ 51975 h 231636"/>
                <a:gd name="connsiteX22" fmla="*/ 28661 w 2576168"/>
                <a:gd name="connsiteY22" fmla="*/ 17955 h 231636"/>
                <a:gd name="connsiteX23" fmla="*/ 73068 w 2576168"/>
                <a:gd name="connsiteY23" fmla="*/ 3820 h 231636"/>
                <a:gd name="connsiteX24" fmla="*/ 105357 w 2576168"/>
                <a:gd name="connsiteY24" fmla="*/ 10522 h 231636"/>
                <a:gd name="connsiteX25" fmla="*/ 138542 w 2576168"/>
                <a:gd name="connsiteY25" fmla="*/ 34346 h 231636"/>
                <a:gd name="connsiteX26" fmla="*/ 312600 w 2576168"/>
                <a:gd name="connsiteY26" fmla="*/ 52483 h 231636"/>
                <a:gd name="connsiteX27" fmla="*/ 357407 w 2576168"/>
                <a:gd name="connsiteY27" fmla="*/ 52483 h 231636"/>
                <a:gd name="connsiteX28" fmla="*/ 357407 w 2576168"/>
                <a:gd name="connsiteY28" fmla="*/ 204319 h 231636"/>
                <a:gd name="connsiteX29" fmla="*/ 312600 w 2576168"/>
                <a:gd name="connsiteY29" fmla="*/ 204319 h 231636"/>
                <a:gd name="connsiteX30" fmla="*/ 312600 w 2576168"/>
                <a:gd name="connsiteY30" fmla="*/ 188214 h 231636"/>
                <a:gd name="connsiteX31" fmla="*/ 286222 w 2576168"/>
                <a:gd name="connsiteY31" fmla="*/ 203715 h 231636"/>
                <a:gd name="connsiteX32" fmla="*/ 257561 w 2576168"/>
                <a:gd name="connsiteY32" fmla="*/ 208289 h 231636"/>
                <a:gd name="connsiteX33" fmla="*/ 197751 w 2576168"/>
                <a:gd name="connsiteY33" fmla="*/ 185482 h 231636"/>
                <a:gd name="connsiteX34" fmla="*/ 172320 w 2576168"/>
                <a:gd name="connsiteY34" fmla="*/ 128624 h 231636"/>
                <a:gd name="connsiteX35" fmla="*/ 196910 w 2576168"/>
                <a:gd name="connsiteY35" fmla="*/ 70938 h 231636"/>
                <a:gd name="connsiteX36" fmla="*/ 256122 w 2576168"/>
                <a:gd name="connsiteY36" fmla="*/ 48513 h 231636"/>
                <a:gd name="connsiteX37" fmla="*/ 286521 w 2576168"/>
                <a:gd name="connsiteY37" fmla="*/ 53595 h 231636"/>
                <a:gd name="connsiteX38" fmla="*/ 312600 w 2576168"/>
                <a:gd name="connsiteY38" fmla="*/ 69096 h 231636"/>
                <a:gd name="connsiteX39" fmla="*/ 312600 w 2576168"/>
                <a:gd name="connsiteY39" fmla="*/ 52483 h 231636"/>
                <a:gd name="connsiteX40" fmla="*/ 265461 w 2576168"/>
                <a:gd name="connsiteY40" fmla="*/ 83485 h 231636"/>
                <a:gd name="connsiteX41" fmla="*/ 230787 w 2576168"/>
                <a:gd name="connsiteY41" fmla="*/ 96160 h 231636"/>
                <a:gd name="connsiteX42" fmla="*/ 217124 w 2576168"/>
                <a:gd name="connsiteY42" fmla="*/ 128179 h 231636"/>
                <a:gd name="connsiteX43" fmla="*/ 231234 w 2576168"/>
                <a:gd name="connsiteY43" fmla="*/ 160769 h 231636"/>
                <a:gd name="connsiteX44" fmla="*/ 265705 w 2576168"/>
                <a:gd name="connsiteY44" fmla="*/ 173571 h 231636"/>
                <a:gd name="connsiteX45" fmla="*/ 300780 w 2576168"/>
                <a:gd name="connsiteY45" fmla="*/ 160896 h 231636"/>
                <a:gd name="connsiteX46" fmla="*/ 314639 w 2576168"/>
                <a:gd name="connsiteY46" fmla="*/ 128179 h 231636"/>
                <a:gd name="connsiteX47" fmla="*/ 300780 w 2576168"/>
                <a:gd name="connsiteY47" fmla="*/ 95779 h 231636"/>
                <a:gd name="connsiteX48" fmla="*/ 265461 w 2576168"/>
                <a:gd name="connsiteY48" fmla="*/ 83485 h 231636"/>
                <a:gd name="connsiteX49" fmla="*/ 388006 w 2576168"/>
                <a:gd name="connsiteY49" fmla="*/ 60138 h 231636"/>
                <a:gd name="connsiteX50" fmla="*/ 402561 w 2576168"/>
                <a:gd name="connsiteY50" fmla="*/ 60138 h 231636"/>
                <a:gd name="connsiteX51" fmla="*/ 403409 w 2576168"/>
                <a:gd name="connsiteY51" fmla="*/ 26659 h 231636"/>
                <a:gd name="connsiteX52" fmla="*/ 414780 w 2576168"/>
                <a:gd name="connsiteY52" fmla="*/ 7791 h 231636"/>
                <a:gd name="connsiteX53" fmla="*/ 441857 w 2576168"/>
                <a:gd name="connsiteY53" fmla="*/ 866 h 231636"/>
                <a:gd name="connsiteX54" fmla="*/ 470366 w 2576168"/>
                <a:gd name="connsiteY54" fmla="*/ 5821 h 231636"/>
                <a:gd name="connsiteX55" fmla="*/ 470366 w 2576168"/>
                <a:gd name="connsiteY55" fmla="*/ 33583 h 231636"/>
                <a:gd name="connsiteX56" fmla="*/ 455811 w 2576168"/>
                <a:gd name="connsiteY56" fmla="*/ 31360 h 231636"/>
                <a:gd name="connsiteX57" fmla="*/ 445332 w 2576168"/>
                <a:gd name="connsiteY57" fmla="*/ 33838 h 231636"/>
                <a:gd name="connsiteX58" fmla="*/ 443292 w 2576168"/>
                <a:gd name="connsiteY58" fmla="*/ 42287 h 231636"/>
                <a:gd name="connsiteX59" fmla="*/ 442994 w 2576168"/>
                <a:gd name="connsiteY59" fmla="*/ 60138 h 231636"/>
                <a:gd name="connsiteX60" fmla="*/ 468876 w 2576168"/>
                <a:gd name="connsiteY60" fmla="*/ 60138 h 231636"/>
                <a:gd name="connsiteX61" fmla="*/ 468876 w 2576168"/>
                <a:gd name="connsiteY61" fmla="*/ 91205 h 231636"/>
                <a:gd name="connsiteX62" fmla="*/ 442994 w 2576168"/>
                <a:gd name="connsiteY62" fmla="*/ 91205 h 231636"/>
                <a:gd name="connsiteX63" fmla="*/ 442994 w 2576168"/>
                <a:gd name="connsiteY63" fmla="*/ 209782 h 231636"/>
                <a:gd name="connsiteX64" fmla="*/ 402561 w 2576168"/>
                <a:gd name="connsiteY64" fmla="*/ 209782 h 231636"/>
                <a:gd name="connsiteX65" fmla="*/ 402561 w 2576168"/>
                <a:gd name="connsiteY65" fmla="*/ 91205 h 231636"/>
                <a:gd name="connsiteX66" fmla="*/ 388006 w 2576168"/>
                <a:gd name="connsiteY66" fmla="*/ 91205 h 231636"/>
                <a:gd name="connsiteX67" fmla="*/ 388006 w 2576168"/>
                <a:gd name="connsiteY67" fmla="*/ 60138 h 231636"/>
                <a:gd name="connsiteX68" fmla="*/ 689532 w 2576168"/>
                <a:gd name="connsiteY68" fmla="*/ 139550 h 231636"/>
                <a:gd name="connsiteX69" fmla="*/ 545178 w 2576168"/>
                <a:gd name="connsiteY69" fmla="*/ 139550 h 231636"/>
                <a:gd name="connsiteX70" fmla="*/ 562064 w 2576168"/>
                <a:gd name="connsiteY70" fmla="*/ 165280 h 231636"/>
                <a:gd name="connsiteX71" fmla="*/ 596690 w 2576168"/>
                <a:gd name="connsiteY71" fmla="*/ 174809 h 231636"/>
                <a:gd name="connsiteX72" fmla="*/ 639757 w 2576168"/>
                <a:gd name="connsiteY72" fmla="*/ 159943 h 231636"/>
                <a:gd name="connsiteX73" fmla="*/ 677313 w 2576168"/>
                <a:gd name="connsiteY73" fmla="*/ 174809 h 231636"/>
                <a:gd name="connsiteX74" fmla="*/ 643381 w 2576168"/>
                <a:gd name="connsiteY74" fmla="*/ 200380 h 231636"/>
                <a:gd name="connsiteX75" fmla="*/ 596989 w 2576168"/>
                <a:gd name="connsiteY75" fmla="*/ 208543 h 231636"/>
                <a:gd name="connsiteX76" fmla="*/ 528438 w 2576168"/>
                <a:gd name="connsiteY76" fmla="*/ 185863 h 231636"/>
                <a:gd name="connsiteX77" fmla="*/ 502108 w 2576168"/>
                <a:gd name="connsiteY77" fmla="*/ 129385 h 231636"/>
                <a:gd name="connsiteX78" fmla="*/ 528438 w 2576168"/>
                <a:gd name="connsiteY78" fmla="*/ 71193 h 231636"/>
                <a:gd name="connsiteX79" fmla="*/ 594353 w 2576168"/>
                <a:gd name="connsiteY79" fmla="*/ 48259 h 231636"/>
                <a:gd name="connsiteX80" fmla="*/ 663054 w 2576168"/>
                <a:gd name="connsiteY80" fmla="*/ 71193 h 231636"/>
                <a:gd name="connsiteX81" fmla="*/ 689532 w 2576168"/>
                <a:gd name="connsiteY81" fmla="*/ 132371 h 231636"/>
                <a:gd name="connsiteX82" fmla="*/ 689532 w 2576168"/>
                <a:gd name="connsiteY82" fmla="*/ 139550 h 231636"/>
                <a:gd name="connsiteX83" fmla="*/ 644427 w 2576168"/>
                <a:gd name="connsiteY83" fmla="*/ 109279 h 231636"/>
                <a:gd name="connsiteX84" fmla="*/ 626645 w 2576168"/>
                <a:gd name="connsiteY84" fmla="*/ 88695 h 231636"/>
                <a:gd name="connsiteX85" fmla="*/ 596690 w 2576168"/>
                <a:gd name="connsiteY85" fmla="*/ 80722 h 231636"/>
                <a:gd name="connsiteX86" fmla="*/ 563506 w 2576168"/>
                <a:gd name="connsiteY86" fmla="*/ 89680 h 231636"/>
                <a:gd name="connsiteX87" fmla="*/ 547214 w 2576168"/>
                <a:gd name="connsiteY87" fmla="*/ 109279 h 231636"/>
                <a:gd name="connsiteX88" fmla="*/ 644427 w 2576168"/>
                <a:gd name="connsiteY88" fmla="*/ 109279 h 231636"/>
                <a:gd name="connsiteX89" fmla="*/ 742236 w 2576168"/>
                <a:gd name="connsiteY89" fmla="*/ 10522 h 231636"/>
                <a:gd name="connsiteX90" fmla="*/ 782371 w 2576168"/>
                <a:gd name="connsiteY90" fmla="*/ 10522 h 231636"/>
                <a:gd name="connsiteX91" fmla="*/ 782371 w 2576168"/>
                <a:gd name="connsiteY91" fmla="*/ 63887 h 231636"/>
                <a:gd name="connsiteX92" fmla="*/ 806265 w 2576168"/>
                <a:gd name="connsiteY92" fmla="*/ 63887 h 231636"/>
                <a:gd name="connsiteX93" fmla="*/ 806265 w 2576168"/>
                <a:gd name="connsiteY93" fmla="*/ 94889 h 231636"/>
                <a:gd name="connsiteX94" fmla="*/ 782371 w 2576168"/>
                <a:gd name="connsiteY94" fmla="*/ 94889 h 231636"/>
                <a:gd name="connsiteX95" fmla="*/ 782371 w 2576168"/>
                <a:gd name="connsiteY95" fmla="*/ 208035 h 231636"/>
                <a:gd name="connsiteX96" fmla="*/ 742236 w 2576168"/>
                <a:gd name="connsiteY96" fmla="*/ 208035 h 231636"/>
                <a:gd name="connsiteX97" fmla="*/ 742236 w 2576168"/>
                <a:gd name="connsiteY97" fmla="*/ 94889 h 231636"/>
                <a:gd name="connsiteX98" fmla="*/ 721272 w 2576168"/>
                <a:gd name="connsiteY98" fmla="*/ 94889 h 231636"/>
                <a:gd name="connsiteX99" fmla="*/ 721272 w 2576168"/>
                <a:gd name="connsiteY99" fmla="*/ 63887 h 231636"/>
                <a:gd name="connsiteX100" fmla="*/ 742236 w 2576168"/>
                <a:gd name="connsiteY100" fmla="*/ 63887 h 231636"/>
                <a:gd name="connsiteX101" fmla="*/ 742236 w 2576168"/>
                <a:gd name="connsiteY101" fmla="*/ 10522 h 231636"/>
                <a:gd name="connsiteX102" fmla="*/ 837661 w 2576168"/>
                <a:gd name="connsiteY102" fmla="*/ 48957 h 231636"/>
                <a:gd name="connsiteX103" fmla="*/ 878443 w 2576168"/>
                <a:gd name="connsiteY103" fmla="*/ 48957 h 231636"/>
                <a:gd name="connsiteX104" fmla="*/ 919474 w 2576168"/>
                <a:gd name="connsiteY104" fmla="*/ 133134 h 231636"/>
                <a:gd name="connsiteX105" fmla="*/ 964875 w 2576168"/>
                <a:gd name="connsiteY105" fmla="*/ 48957 h 231636"/>
                <a:gd name="connsiteX106" fmla="*/ 1005607 w 2576168"/>
                <a:gd name="connsiteY106" fmla="*/ 48957 h 231636"/>
                <a:gd name="connsiteX107" fmla="*/ 906358 w 2576168"/>
                <a:gd name="connsiteY107" fmla="*/ 231636 h 231636"/>
                <a:gd name="connsiteX108" fmla="*/ 865328 w 2576168"/>
                <a:gd name="connsiteY108" fmla="*/ 231636 h 231636"/>
                <a:gd name="connsiteX109" fmla="*/ 897912 w 2576168"/>
                <a:gd name="connsiteY109" fmla="*/ 172554 h 231636"/>
                <a:gd name="connsiteX110" fmla="*/ 837661 w 2576168"/>
                <a:gd name="connsiteY110" fmla="*/ 48957 h 231636"/>
                <a:gd name="connsiteX111" fmla="*/ 1221594 w 2576168"/>
                <a:gd name="connsiteY111" fmla="*/ 95652 h 231636"/>
                <a:gd name="connsiteX112" fmla="*/ 1217084 w 2576168"/>
                <a:gd name="connsiteY112" fmla="*/ 84852 h 231636"/>
                <a:gd name="connsiteX113" fmla="*/ 1212097 w 2576168"/>
                <a:gd name="connsiteY113" fmla="*/ 70113 h 231636"/>
                <a:gd name="connsiteX114" fmla="*/ 1211652 w 2576168"/>
                <a:gd name="connsiteY114" fmla="*/ 49974 h 231636"/>
                <a:gd name="connsiteX115" fmla="*/ 1222293 w 2576168"/>
                <a:gd name="connsiteY115" fmla="*/ 23291 h 231636"/>
                <a:gd name="connsiteX116" fmla="*/ 1241670 w 2576168"/>
                <a:gd name="connsiteY116" fmla="*/ 8521 h 231636"/>
                <a:gd name="connsiteX117" fmla="*/ 1263619 w 2576168"/>
                <a:gd name="connsiteY117" fmla="*/ 1691 h 231636"/>
                <a:gd name="connsiteX118" fmla="*/ 1288491 w 2576168"/>
                <a:gd name="connsiteY118" fmla="*/ 103 h 231636"/>
                <a:gd name="connsiteX119" fmla="*/ 1313998 w 2576168"/>
                <a:gd name="connsiteY119" fmla="*/ 4709 h 231636"/>
                <a:gd name="connsiteX120" fmla="*/ 1335249 w 2576168"/>
                <a:gd name="connsiteY120" fmla="*/ 17701 h 231636"/>
                <a:gd name="connsiteX121" fmla="*/ 1345985 w 2576168"/>
                <a:gd name="connsiteY121" fmla="*/ 39301 h 231636"/>
                <a:gd name="connsiteX122" fmla="*/ 1344683 w 2576168"/>
                <a:gd name="connsiteY122" fmla="*/ 61632 h 231636"/>
                <a:gd name="connsiteX123" fmla="*/ 1333597 w 2576168"/>
                <a:gd name="connsiteY123" fmla="*/ 80659 h 231636"/>
                <a:gd name="connsiteX124" fmla="*/ 1319049 w 2576168"/>
                <a:gd name="connsiteY124" fmla="*/ 94794 h 231636"/>
                <a:gd name="connsiteX125" fmla="*/ 1300466 w 2576168"/>
                <a:gd name="connsiteY125" fmla="*/ 106833 h 231636"/>
                <a:gd name="connsiteX126" fmla="*/ 1288491 w 2576168"/>
                <a:gd name="connsiteY126" fmla="*/ 114012 h 231636"/>
                <a:gd name="connsiteX127" fmla="*/ 1294304 w 2576168"/>
                <a:gd name="connsiteY127" fmla="*/ 122715 h 231636"/>
                <a:gd name="connsiteX128" fmla="*/ 1302753 w 2576168"/>
                <a:gd name="connsiteY128" fmla="*/ 132371 h 231636"/>
                <a:gd name="connsiteX129" fmla="*/ 1314125 w 2576168"/>
                <a:gd name="connsiteY129" fmla="*/ 143044 h 231636"/>
                <a:gd name="connsiteX130" fmla="*/ 1317905 w 2576168"/>
                <a:gd name="connsiteY130" fmla="*/ 146253 h 231636"/>
                <a:gd name="connsiteX131" fmla="*/ 1323019 w 2576168"/>
                <a:gd name="connsiteY131" fmla="*/ 139169 h 231636"/>
                <a:gd name="connsiteX132" fmla="*/ 1329372 w 2576168"/>
                <a:gd name="connsiteY132" fmla="*/ 127035 h 231636"/>
                <a:gd name="connsiteX133" fmla="*/ 1335408 w 2576168"/>
                <a:gd name="connsiteY133" fmla="*/ 111788 h 231636"/>
                <a:gd name="connsiteX134" fmla="*/ 1337123 w 2576168"/>
                <a:gd name="connsiteY134" fmla="*/ 105562 h 231636"/>
                <a:gd name="connsiteX135" fmla="*/ 1384865 w 2576168"/>
                <a:gd name="connsiteY135" fmla="*/ 105562 h 231636"/>
                <a:gd name="connsiteX136" fmla="*/ 1378893 w 2576168"/>
                <a:gd name="connsiteY136" fmla="*/ 124685 h 231636"/>
                <a:gd name="connsiteX137" fmla="*/ 1370158 w 2576168"/>
                <a:gd name="connsiteY137" fmla="*/ 145649 h 231636"/>
                <a:gd name="connsiteX138" fmla="*/ 1359834 w 2576168"/>
                <a:gd name="connsiteY138" fmla="*/ 163406 h 231636"/>
                <a:gd name="connsiteX139" fmla="*/ 1354562 w 2576168"/>
                <a:gd name="connsiteY139" fmla="*/ 170108 h 231636"/>
                <a:gd name="connsiteX140" fmla="*/ 1359676 w 2576168"/>
                <a:gd name="connsiteY140" fmla="*/ 172935 h 231636"/>
                <a:gd name="connsiteX141" fmla="*/ 1370317 w 2576168"/>
                <a:gd name="connsiteY141" fmla="*/ 177541 h 231636"/>
                <a:gd name="connsiteX142" fmla="*/ 1382229 w 2576168"/>
                <a:gd name="connsiteY142" fmla="*/ 182750 h 231636"/>
                <a:gd name="connsiteX143" fmla="*/ 1358087 w 2576168"/>
                <a:gd name="connsiteY143" fmla="*/ 217755 h 231636"/>
                <a:gd name="connsiteX144" fmla="*/ 1349352 w 2576168"/>
                <a:gd name="connsiteY144" fmla="*/ 214769 h 231636"/>
                <a:gd name="connsiteX145" fmla="*/ 1337822 w 2576168"/>
                <a:gd name="connsiteY145" fmla="*/ 209909 h 231636"/>
                <a:gd name="connsiteX146" fmla="*/ 1324322 w 2576168"/>
                <a:gd name="connsiteY146" fmla="*/ 203334 h 231636"/>
                <a:gd name="connsiteX147" fmla="*/ 1318794 w 2576168"/>
                <a:gd name="connsiteY147" fmla="*/ 200634 h 231636"/>
                <a:gd name="connsiteX148" fmla="*/ 1304087 w 2576168"/>
                <a:gd name="connsiteY148" fmla="*/ 206320 h 231636"/>
                <a:gd name="connsiteX149" fmla="*/ 1282837 w 2576168"/>
                <a:gd name="connsiteY149" fmla="*/ 212038 h 231636"/>
                <a:gd name="connsiteX150" fmla="*/ 1254185 w 2576168"/>
                <a:gd name="connsiteY150" fmla="*/ 215246 h 231636"/>
                <a:gd name="connsiteX151" fmla="*/ 1218958 w 2576168"/>
                <a:gd name="connsiteY151" fmla="*/ 212800 h 231636"/>
                <a:gd name="connsiteX152" fmla="*/ 1193927 w 2576168"/>
                <a:gd name="connsiteY152" fmla="*/ 203588 h 231636"/>
                <a:gd name="connsiteX153" fmla="*/ 1176425 w 2576168"/>
                <a:gd name="connsiteY153" fmla="*/ 187706 h 231636"/>
                <a:gd name="connsiteX154" fmla="*/ 1168293 w 2576168"/>
                <a:gd name="connsiteY154" fmla="*/ 163628 h 231636"/>
                <a:gd name="connsiteX155" fmla="*/ 1173566 w 2576168"/>
                <a:gd name="connsiteY155" fmla="*/ 136342 h 231636"/>
                <a:gd name="connsiteX156" fmla="*/ 1189099 w 2576168"/>
                <a:gd name="connsiteY156" fmla="*/ 116871 h 231636"/>
                <a:gd name="connsiteX157" fmla="*/ 1210223 w 2576168"/>
                <a:gd name="connsiteY157" fmla="*/ 101814 h 231636"/>
                <a:gd name="connsiteX158" fmla="*/ 1221594 w 2576168"/>
                <a:gd name="connsiteY158" fmla="*/ 95652 h 231636"/>
                <a:gd name="connsiteX159" fmla="*/ 1245450 w 2576168"/>
                <a:gd name="connsiteY159" fmla="*/ 132371 h 231636"/>
                <a:gd name="connsiteX160" fmla="*/ 1237890 w 2576168"/>
                <a:gd name="connsiteY160" fmla="*/ 135961 h 231636"/>
                <a:gd name="connsiteX161" fmla="*/ 1228392 w 2576168"/>
                <a:gd name="connsiteY161" fmla="*/ 141933 h 231636"/>
                <a:gd name="connsiteX162" fmla="*/ 1220705 w 2576168"/>
                <a:gd name="connsiteY162" fmla="*/ 150224 h 231636"/>
                <a:gd name="connsiteX163" fmla="*/ 1217529 w 2576168"/>
                <a:gd name="connsiteY163" fmla="*/ 160134 h 231636"/>
                <a:gd name="connsiteX164" fmla="*/ 1220102 w 2576168"/>
                <a:gd name="connsiteY164" fmla="*/ 169600 h 231636"/>
                <a:gd name="connsiteX165" fmla="*/ 1230425 w 2576168"/>
                <a:gd name="connsiteY165" fmla="*/ 176524 h 231636"/>
                <a:gd name="connsiteX166" fmla="*/ 1247165 w 2576168"/>
                <a:gd name="connsiteY166" fmla="*/ 178780 h 231636"/>
                <a:gd name="connsiteX167" fmla="*/ 1263619 w 2576168"/>
                <a:gd name="connsiteY167" fmla="*/ 177414 h 231636"/>
                <a:gd name="connsiteX168" fmla="*/ 1275150 w 2576168"/>
                <a:gd name="connsiteY168" fmla="*/ 173316 h 231636"/>
                <a:gd name="connsiteX169" fmla="*/ 1279502 w 2576168"/>
                <a:gd name="connsiteY169" fmla="*/ 171061 h 231636"/>
                <a:gd name="connsiteX170" fmla="*/ 1270322 w 2576168"/>
                <a:gd name="connsiteY170" fmla="*/ 162262 h 231636"/>
                <a:gd name="connsiteX171" fmla="*/ 1259839 w 2576168"/>
                <a:gd name="connsiteY171" fmla="*/ 150605 h 231636"/>
                <a:gd name="connsiteX172" fmla="*/ 1250945 w 2576168"/>
                <a:gd name="connsiteY172" fmla="*/ 139550 h 231636"/>
                <a:gd name="connsiteX173" fmla="*/ 1245450 w 2576168"/>
                <a:gd name="connsiteY173" fmla="*/ 132371 h 231636"/>
                <a:gd name="connsiteX174" fmla="*/ 1265208 w 2576168"/>
                <a:gd name="connsiteY174" fmla="*/ 77260 h 231636"/>
                <a:gd name="connsiteX175" fmla="*/ 1277627 w 2576168"/>
                <a:gd name="connsiteY175" fmla="*/ 71447 h 231636"/>
                <a:gd name="connsiteX176" fmla="*/ 1286776 w 2576168"/>
                <a:gd name="connsiteY176" fmla="*/ 65221 h 231636"/>
                <a:gd name="connsiteX177" fmla="*/ 1293923 w 2576168"/>
                <a:gd name="connsiteY177" fmla="*/ 56677 h 231636"/>
                <a:gd name="connsiteX178" fmla="*/ 1297099 w 2576168"/>
                <a:gd name="connsiteY178" fmla="*/ 47147 h 231636"/>
                <a:gd name="connsiteX179" fmla="*/ 1293033 w 2576168"/>
                <a:gd name="connsiteY179" fmla="*/ 39428 h 231636"/>
                <a:gd name="connsiteX180" fmla="*/ 1282392 w 2576168"/>
                <a:gd name="connsiteY180" fmla="*/ 36601 h 231636"/>
                <a:gd name="connsiteX181" fmla="*/ 1273498 w 2576168"/>
                <a:gd name="connsiteY181" fmla="*/ 38538 h 231636"/>
                <a:gd name="connsiteX182" fmla="*/ 1267145 w 2576168"/>
                <a:gd name="connsiteY182" fmla="*/ 42414 h 231636"/>
                <a:gd name="connsiteX183" fmla="*/ 1263778 w 2576168"/>
                <a:gd name="connsiteY183" fmla="*/ 47147 h 231636"/>
                <a:gd name="connsiteX184" fmla="*/ 1262031 w 2576168"/>
                <a:gd name="connsiteY184" fmla="*/ 55183 h 231636"/>
                <a:gd name="connsiteX185" fmla="*/ 1262317 w 2576168"/>
                <a:gd name="connsiteY185" fmla="*/ 65094 h 231636"/>
                <a:gd name="connsiteX186" fmla="*/ 1265208 w 2576168"/>
                <a:gd name="connsiteY186" fmla="*/ 77260 h 231636"/>
                <a:gd name="connsiteX187" fmla="*/ 1559762 w 2576168"/>
                <a:gd name="connsiteY187" fmla="*/ 3820 h 231636"/>
                <a:gd name="connsiteX188" fmla="*/ 1678562 w 2576168"/>
                <a:gd name="connsiteY188" fmla="*/ 3820 h 231636"/>
                <a:gd name="connsiteX189" fmla="*/ 1678562 w 2576168"/>
                <a:gd name="connsiteY189" fmla="*/ 41048 h 231636"/>
                <a:gd name="connsiteX190" fmla="*/ 1601087 w 2576168"/>
                <a:gd name="connsiteY190" fmla="*/ 41048 h 231636"/>
                <a:gd name="connsiteX191" fmla="*/ 1601087 w 2576168"/>
                <a:gd name="connsiteY191" fmla="*/ 77038 h 231636"/>
                <a:gd name="connsiteX192" fmla="*/ 1678562 w 2576168"/>
                <a:gd name="connsiteY192" fmla="*/ 77038 h 231636"/>
                <a:gd name="connsiteX193" fmla="*/ 1678562 w 2576168"/>
                <a:gd name="connsiteY193" fmla="*/ 114012 h 231636"/>
                <a:gd name="connsiteX194" fmla="*/ 1601087 w 2576168"/>
                <a:gd name="connsiteY194" fmla="*/ 114012 h 231636"/>
                <a:gd name="connsiteX195" fmla="*/ 1601087 w 2576168"/>
                <a:gd name="connsiteY195" fmla="*/ 166614 h 231636"/>
                <a:gd name="connsiteX196" fmla="*/ 1678562 w 2576168"/>
                <a:gd name="connsiteY196" fmla="*/ 166614 h 231636"/>
                <a:gd name="connsiteX197" fmla="*/ 1678562 w 2576168"/>
                <a:gd name="connsiteY197" fmla="*/ 203842 h 231636"/>
                <a:gd name="connsiteX198" fmla="*/ 1559762 w 2576168"/>
                <a:gd name="connsiteY198" fmla="*/ 203842 h 231636"/>
                <a:gd name="connsiteX199" fmla="*/ 1559762 w 2576168"/>
                <a:gd name="connsiteY199" fmla="*/ 3820 h 231636"/>
                <a:gd name="connsiteX200" fmla="*/ 1712327 w 2576168"/>
                <a:gd name="connsiteY200" fmla="*/ 53468 h 231636"/>
                <a:gd name="connsiteX201" fmla="*/ 1749587 w 2576168"/>
                <a:gd name="connsiteY201" fmla="*/ 53468 h 231636"/>
                <a:gd name="connsiteX202" fmla="*/ 1749587 w 2576168"/>
                <a:gd name="connsiteY202" fmla="*/ 66841 h 231636"/>
                <a:gd name="connsiteX203" fmla="*/ 1772426 w 2576168"/>
                <a:gd name="connsiteY203" fmla="*/ 53849 h 231636"/>
                <a:gd name="connsiteX204" fmla="*/ 1793486 w 2576168"/>
                <a:gd name="connsiteY204" fmla="*/ 50228 h 231636"/>
                <a:gd name="connsiteX205" fmla="*/ 1831032 w 2576168"/>
                <a:gd name="connsiteY205" fmla="*/ 63633 h 231636"/>
                <a:gd name="connsiteX206" fmla="*/ 1844151 w 2576168"/>
                <a:gd name="connsiteY206" fmla="*/ 97367 h 231636"/>
                <a:gd name="connsiteX207" fmla="*/ 1844151 w 2576168"/>
                <a:gd name="connsiteY207" fmla="*/ 205081 h 231636"/>
                <a:gd name="connsiteX208" fmla="*/ 1807209 w 2576168"/>
                <a:gd name="connsiteY208" fmla="*/ 205081 h 231636"/>
                <a:gd name="connsiteX209" fmla="*/ 1807209 w 2576168"/>
                <a:gd name="connsiteY209" fmla="*/ 126177 h 231636"/>
                <a:gd name="connsiteX210" fmla="*/ 1804858 w 2576168"/>
                <a:gd name="connsiteY210" fmla="*/ 95271 h 231636"/>
                <a:gd name="connsiteX211" fmla="*/ 1796567 w 2576168"/>
                <a:gd name="connsiteY211" fmla="*/ 83740 h 231636"/>
                <a:gd name="connsiteX212" fmla="*/ 1781860 w 2576168"/>
                <a:gd name="connsiteY212" fmla="*/ 79769 h 231636"/>
                <a:gd name="connsiteX213" fmla="*/ 1762357 w 2576168"/>
                <a:gd name="connsiteY213" fmla="*/ 86313 h 231636"/>
                <a:gd name="connsiteX214" fmla="*/ 1751017 w 2576168"/>
                <a:gd name="connsiteY214" fmla="*/ 104577 h 231636"/>
                <a:gd name="connsiteX215" fmla="*/ 1749587 w 2576168"/>
                <a:gd name="connsiteY215" fmla="*/ 130879 h 231636"/>
                <a:gd name="connsiteX216" fmla="*/ 1749587 w 2576168"/>
                <a:gd name="connsiteY216" fmla="*/ 205081 h 231636"/>
                <a:gd name="connsiteX217" fmla="*/ 1712327 w 2576168"/>
                <a:gd name="connsiteY217" fmla="*/ 205081 h 231636"/>
                <a:gd name="connsiteX218" fmla="*/ 1712327 w 2576168"/>
                <a:gd name="connsiteY218" fmla="*/ 53468 h 231636"/>
                <a:gd name="connsiteX219" fmla="*/ 2065074 w 2576168"/>
                <a:gd name="connsiteY219" fmla="*/ 139550 h 231636"/>
                <a:gd name="connsiteX220" fmla="*/ 1920704 w 2576168"/>
                <a:gd name="connsiteY220" fmla="*/ 139550 h 231636"/>
                <a:gd name="connsiteX221" fmla="*/ 1937603 w 2576168"/>
                <a:gd name="connsiteY221" fmla="*/ 165280 h 231636"/>
                <a:gd name="connsiteX222" fmla="*/ 1972226 w 2576168"/>
                <a:gd name="connsiteY222" fmla="*/ 174809 h 231636"/>
                <a:gd name="connsiteX223" fmla="*/ 2015299 w 2576168"/>
                <a:gd name="connsiteY223" fmla="*/ 159943 h 231636"/>
                <a:gd name="connsiteX224" fmla="*/ 2052845 w 2576168"/>
                <a:gd name="connsiteY224" fmla="*/ 174809 h 231636"/>
                <a:gd name="connsiteX225" fmla="*/ 2018920 w 2576168"/>
                <a:gd name="connsiteY225" fmla="*/ 200380 h 231636"/>
                <a:gd name="connsiteX226" fmla="*/ 1972512 w 2576168"/>
                <a:gd name="connsiteY226" fmla="*/ 208543 h 231636"/>
                <a:gd name="connsiteX227" fmla="*/ 1903964 w 2576168"/>
                <a:gd name="connsiteY227" fmla="*/ 185863 h 231636"/>
                <a:gd name="connsiteX228" fmla="*/ 1877631 w 2576168"/>
                <a:gd name="connsiteY228" fmla="*/ 129385 h 231636"/>
                <a:gd name="connsiteX229" fmla="*/ 1903964 w 2576168"/>
                <a:gd name="connsiteY229" fmla="*/ 71193 h 231636"/>
                <a:gd name="connsiteX230" fmla="*/ 1969876 w 2576168"/>
                <a:gd name="connsiteY230" fmla="*/ 48259 h 231636"/>
                <a:gd name="connsiteX231" fmla="*/ 2038583 w 2576168"/>
                <a:gd name="connsiteY231" fmla="*/ 71193 h 231636"/>
                <a:gd name="connsiteX232" fmla="*/ 2065074 w 2576168"/>
                <a:gd name="connsiteY232" fmla="*/ 132371 h 231636"/>
                <a:gd name="connsiteX233" fmla="*/ 2065074 w 2576168"/>
                <a:gd name="connsiteY233" fmla="*/ 139550 h 231636"/>
                <a:gd name="connsiteX234" fmla="*/ 2019969 w 2576168"/>
                <a:gd name="connsiteY234" fmla="*/ 109279 h 231636"/>
                <a:gd name="connsiteX235" fmla="*/ 2002180 w 2576168"/>
                <a:gd name="connsiteY235" fmla="*/ 88695 h 231636"/>
                <a:gd name="connsiteX236" fmla="*/ 1972226 w 2576168"/>
                <a:gd name="connsiteY236" fmla="*/ 80722 h 231636"/>
                <a:gd name="connsiteX237" fmla="*/ 1939032 w 2576168"/>
                <a:gd name="connsiteY237" fmla="*/ 89680 h 231636"/>
                <a:gd name="connsiteX238" fmla="*/ 1922737 w 2576168"/>
                <a:gd name="connsiteY238" fmla="*/ 109279 h 231636"/>
                <a:gd name="connsiteX239" fmla="*/ 2019969 w 2576168"/>
                <a:gd name="connsiteY239" fmla="*/ 109279 h 231636"/>
                <a:gd name="connsiteX240" fmla="*/ 2096808 w 2576168"/>
                <a:gd name="connsiteY240" fmla="*/ 52229 h 231636"/>
                <a:gd name="connsiteX241" fmla="*/ 2132034 w 2576168"/>
                <a:gd name="connsiteY241" fmla="*/ 52229 h 231636"/>
                <a:gd name="connsiteX242" fmla="*/ 2132034 w 2576168"/>
                <a:gd name="connsiteY242" fmla="*/ 69605 h 231636"/>
                <a:gd name="connsiteX243" fmla="*/ 2147282 w 2576168"/>
                <a:gd name="connsiteY243" fmla="*/ 53977 h 231636"/>
                <a:gd name="connsiteX244" fmla="*/ 2168087 w 2576168"/>
                <a:gd name="connsiteY244" fmla="*/ 48513 h 231636"/>
                <a:gd name="connsiteX245" fmla="*/ 2195469 w 2576168"/>
                <a:gd name="connsiteY245" fmla="*/ 53977 h 231636"/>
                <a:gd name="connsiteX246" fmla="*/ 2183239 w 2576168"/>
                <a:gd name="connsiteY246" fmla="*/ 83994 h 231636"/>
                <a:gd name="connsiteX247" fmla="*/ 2159956 w 2576168"/>
                <a:gd name="connsiteY247" fmla="*/ 79261 h 231636"/>
                <a:gd name="connsiteX248" fmla="*/ 2144105 w 2576168"/>
                <a:gd name="connsiteY248" fmla="*/ 89330 h 231636"/>
                <a:gd name="connsiteX249" fmla="*/ 2137530 w 2576168"/>
                <a:gd name="connsiteY249" fmla="*/ 128369 h 231636"/>
                <a:gd name="connsiteX250" fmla="*/ 2137530 w 2576168"/>
                <a:gd name="connsiteY250" fmla="*/ 135357 h 231636"/>
                <a:gd name="connsiteX251" fmla="*/ 2137530 w 2576168"/>
                <a:gd name="connsiteY251" fmla="*/ 206574 h 231636"/>
                <a:gd name="connsiteX252" fmla="*/ 2096808 w 2576168"/>
                <a:gd name="connsiteY252" fmla="*/ 206574 h 231636"/>
                <a:gd name="connsiteX253" fmla="*/ 2096808 w 2576168"/>
                <a:gd name="connsiteY253" fmla="*/ 52229 h 231636"/>
                <a:gd name="connsiteX254" fmla="*/ 2341237 w 2576168"/>
                <a:gd name="connsiteY254" fmla="*/ 51975 h 231636"/>
                <a:gd name="connsiteX255" fmla="*/ 2378497 w 2576168"/>
                <a:gd name="connsiteY255" fmla="*/ 51975 h 231636"/>
                <a:gd name="connsiteX256" fmla="*/ 2378497 w 2576168"/>
                <a:gd name="connsiteY256" fmla="*/ 162135 h 231636"/>
                <a:gd name="connsiteX257" fmla="*/ 2363409 w 2576168"/>
                <a:gd name="connsiteY257" fmla="*/ 210036 h 231636"/>
                <a:gd name="connsiteX258" fmla="*/ 2302262 w 2576168"/>
                <a:gd name="connsiteY258" fmla="*/ 230874 h 231636"/>
                <a:gd name="connsiteX259" fmla="*/ 2265446 w 2576168"/>
                <a:gd name="connsiteY259" fmla="*/ 226173 h 231636"/>
                <a:gd name="connsiteX260" fmla="*/ 2240257 w 2576168"/>
                <a:gd name="connsiteY260" fmla="*/ 212291 h 231636"/>
                <a:gd name="connsiteX261" fmla="*/ 2225105 w 2576168"/>
                <a:gd name="connsiteY261" fmla="*/ 190183 h 231636"/>
                <a:gd name="connsiteX262" fmla="*/ 2266209 w 2576168"/>
                <a:gd name="connsiteY262" fmla="*/ 190183 h 231636"/>
                <a:gd name="connsiteX263" fmla="*/ 2280312 w 2576168"/>
                <a:gd name="connsiteY263" fmla="*/ 198124 h 231636"/>
                <a:gd name="connsiteX264" fmla="*/ 2300515 w 2576168"/>
                <a:gd name="connsiteY264" fmla="*/ 200856 h 231636"/>
                <a:gd name="connsiteX265" fmla="*/ 2324497 w 2576168"/>
                <a:gd name="connsiteY265" fmla="*/ 196918 h 231636"/>
                <a:gd name="connsiteX266" fmla="*/ 2337489 w 2576168"/>
                <a:gd name="connsiteY266" fmla="*/ 186562 h 231636"/>
                <a:gd name="connsiteX267" fmla="*/ 2341237 w 2576168"/>
                <a:gd name="connsiteY267" fmla="*/ 164644 h 231636"/>
                <a:gd name="connsiteX268" fmla="*/ 2320749 w 2576168"/>
                <a:gd name="connsiteY268" fmla="*/ 176779 h 231636"/>
                <a:gd name="connsiteX269" fmla="*/ 2296163 w 2576168"/>
                <a:gd name="connsiteY269" fmla="*/ 180527 h 231636"/>
                <a:gd name="connsiteX270" fmla="*/ 2245784 w 2576168"/>
                <a:gd name="connsiteY270" fmla="*/ 161913 h 231636"/>
                <a:gd name="connsiteX271" fmla="*/ 2225105 w 2576168"/>
                <a:gd name="connsiteY271" fmla="*/ 114742 h 231636"/>
                <a:gd name="connsiteX272" fmla="*/ 2247277 w 2576168"/>
                <a:gd name="connsiteY272" fmla="*/ 65348 h 231636"/>
                <a:gd name="connsiteX273" fmla="*/ 2294416 w 2576168"/>
                <a:gd name="connsiteY273" fmla="*/ 48767 h 231636"/>
                <a:gd name="connsiteX274" fmla="*/ 2318716 w 2576168"/>
                <a:gd name="connsiteY274" fmla="*/ 52833 h 231636"/>
                <a:gd name="connsiteX275" fmla="*/ 2341237 w 2576168"/>
                <a:gd name="connsiteY275" fmla="*/ 66110 h 231636"/>
                <a:gd name="connsiteX276" fmla="*/ 2341237 w 2576168"/>
                <a:gd name="connsiteY276" fmla="*/ 51975 h 231636"/>
                <a:gd name="connsiteX277" fmla="*/ 2299625 w 2576168"/>
                <a:gd name="connsiteY277" fmla="*/ 78530 h 231636"/>
                <a:gd name="connsiteX278" fmla="*/ 2270561 w 2576168"/>
                <a:gd name="connsiteY278" fmla="*/ 88695 h 231636"/>
                <a:gd name="connsiteX279" fmla="*/ 2259189 w 2576168"/>
                <a:gd name="connsiteY279" fmla="*/ 114234 h 231636"/>
                <a:gd name="connsiteX280" fmla="*/ 2270815 w 2576168"/>
                <a:gd name="connsiteY280" fmla="*/ 140694 h 231636"/>
                <a:gd name="connsiteX281" fmla="*/ 2300229 w 2576168"/>
                <a:gd name="connsiteY281" fmla="*/ 150985 h 231636"/>
                <a:gd name="connsiteX282" fmla="*/ 2328880 w 2576168"/>
                <a:gd name="connsiteY282" fmla="*/ 140916 h 231636"/>
                <a:gd name="connsiteX283" fmla="*/ 2340093 w 2576168"/>
                <a:gd name="connsiteY283" fmla="*/ 114488 h 231636"/>
                <a:gd name="connsiteX284" fmla="*/ 2328880 w 2576168"/>
                <a:gd name="connsiteY284" fmla="*/ 88568 h 231636"/>
                <a:gd name="connsiteX285" fmla="*/ 2299625 w 2576168"/>
                <a:gd name="connsiteY285" fmla="*/ 78530 h 231636"/>
                <a:gd name="connsiteX286" fmla="*/ 2408229 w 2576168"/>
                <a:gd name="connsiteY286" fmla="*/ 48957 h 231636"/>
                <a:gd name="connsiteX287" fmla="*/ 2449015 w 2576168"/>
                <a:gd name="connsiteY287" fmla="*/ 48957 h 231636"/>
                <a:gd name="connsiteX288" fmla="*/ 2490023 w 2576168"/>
                <a:gd name="connsiteY288" fmla="*/ 133134 h 231636"/>
                <a:gd name="connsiteX289" fmla="*/ 2535415 w 2576168"/>
                <a:gd name="connsiteY289" fmla="*/ 48957 h 231636"/>
                <a:gd name="connsiteX290" fmla="*/ 2576169 w 2576168"/>
                <a:gd name="connsiteY290" fmla="*/ 48957 h 231636"/>
                <a:gd name="connsiteX291" fmla="*/ 2476904 w 2576168"/>
                <a:gd name="connsiteY291" fmla="*/ 231636 h 231636"/>
                <a:gd name="connsiteX292" fmla="*/ 2435896 w 2576168"/>
                <a:gd name="connsiteY292" fmla="*/ 231636 h 231636"/>
                <a:gd name="connsiteX293" fmla="*/ 2468455 w 2576168"/>
                <a:gd name="connsiteY293" fmla="*/ 172554 h 231636"/>
                <a:gd name="connsiteX294" fmla="*/ 2408229 w 2576168"/>
                <a:gd name="connsiteY294" fmla="*/ 48957 h 2316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Lst>
              <a:rect l="l" t="t" r="r" b="b"/>
              <a:pathLst>
                <a:path w="2576168" h="231636">
                  <a:moveTo>
                    <a:pt x="138542" y="34346"/>
                  </a:moveTo>
                  <a:lnTo>
                    <a:pt x="106799" y="58169"/>
                  </a:lnTo>
                  <a:cubicBezTo>
                    <a:pt x="95571" y="45114"/>
                    <a:pt x="84097" y="38538"/>
                    <a:pt x="72471" y="38538"/>
                  </a:cubicBezTo>
                  <a:cubicBezTo>
                    <a:pt x="66662" y="38538"/>
                    <a:pt x="61944" y="39873"/>
                    <a:pt x="58368" y="42414"/>
                  </a:cubicBezTo>
                  <a:cubicBezTo>
                    <a:pt x="54791" y="44987"/>
                    <a:pt x="52952" y="47814"/>
                    <a:pt x="52952" y="50959"/>
                  </a:cubicBezTo>
                  <a:cubicBezTo>
                    <a:pt x="52952" y="54135"/>
                    <a:pt x="54245" y="57089"/>
                    <a:pt x="56776" y="59885"/>
                  </a:cubicBezTo>
                  <a:cubicBezTo>
                    <a:pt x="60455" y="63696"/>
                    <a:pt x="71036" y="71891"/>
                    <a:pt x="88471" y="84471"/>
                  </a:cubicBezTo>
                  <a:cubicBezTo>
                    <a:pt x="105160" y="96065"/>
                    <a:pt x="115144" y="103338"/>
                    <a:pt x="118473" y="106324"/>
                  </a:cubicBezTo>
                  <a:cubicBezTo>
                    <a:pt x="127215" y="113757"/>
                    <a:pt x="133421" y="120873"/>
                    <a:pt x="137100" y="127671"/>
                  </a:cubicBezTo>
                  <a:cubicBezTo>
                    <a:pt x="140778" y="134436"/>
                    <a:pt x="142614" y="141806"/>
                    <a:pt x="142614" y="149715"/>
                  </a:cubicBezTo>
                  <a:cubicBezTo>
                    <a:pt x="142614" y="165438"/>
                    <a:pt x="136207" y="178399"/>
                    <a:pt x="123390" y="188563"/>
                  </a:cubicBezTo>
                  <a:cubicBezTo>
                    <a:pt x="110624" y="198760"/>
                    <a:pt x="93836" y="203842"/>
                    <a:pt x="73068" y="203842"/>
                  </a:cubicBezTo>
                  <a:cubicBezTo>
                    <a:pt x="56926" y="203842"/>
                    <a:pt x="42870" y="200538"/>
                    <a:pt x="30847" y="193900"/>
                  </a:cubicBezTo>
                  <a:cubicBezTo>
                    <a:pt x="18824" y="187293"/>
                    <a:pt x="8542" y="176874"/>
                    <a:pt x="0" y="162643"/>
                  </a:cubicBezTo>
                  <a:lnTo>
                    <a:pt x="36110" y="144252"/>
                  </a:lnTo>
                  <a:cubicBezTo>
                    <a:pt x="47139" y="161150"/>
                    <a:pt x="59756" y="169600"/>
                    <a:pt x="73913" y="169600"/>
                  </a:cubicBezTo>
                  <a:cubicBezTo>
                    <a:pt x="81318" y="169600"/>
                    <a:pt x="87524" y="167757"/>
                    <a:pt x="92543" y="164136"/>
                  </a:cubicBezTo>
                  <a:cubicBezTo>
                    <a:pt x="97610" y="160483"/>
                    <a:pt x="100141" y="156291"/>
                    <a:pt x="100141" y="151462"/>
                  </a:cubicBezTo>
                  <a:cubicBezTo>
                    <a:pt x="100141" y="147174"/>
                    <a:pt x="98204" y="142822"/>
                    <a:pt x="94281" y="138471"/>
                  </a:cubicBezTo>
                  <a:cubicBezTo>
                    <a:pt x="90409" y="134055"/>
                    <a:pt x="82061" y="127480"/>
                    <a:pt x="69295" y="118713"/>
                  </a:cubicBezTo>
                  <a:cubicBezTo>
                    <a:pt x="44604" y="101814"/>
                    <a:pt x="28712" y="88791"/>
                    <a:pt x="21559" y="79515"/>
                  </a:cubicBezTo>
                  <a:cubicBezTo>
                    <a:pt x="14354" y="70240"/>
                    <a:pt x="10778" y="61091"/>
                    <a:pt x="10778" y="51975"/>
                  </a:cubicBezTo>
                  <a:cubicBezTo>
                    <a:pt x="10778" y="38729"/>
                    <a:pt x="16737" y="27421"/>
                    <a:pt x="28661" y="17955"/>
                  </a:cubicBezTo>
                  <a:cubicBezTo>
                    <a:pt x="40583" y="8521"/>
                    <a:pt x="55388" y="3820"/>
                    <a:pt x="73068" y="3820"/>
                  </a:cubicBezTo>
                  <a:cubicBezTo>
                    <a:pt x="84297" y="3820"/>
                    <a:pt x="95075" y="6075"/>
                    <a:pt x="105357" y="10522"/>
                  </a:cubicBezTo>
                  <a:cubicBezTo>
                    <a:pt x="115640" y="15001"/>
                    <a:pt x="126716" y="22910"/>
                    <a:pt x="138542" y="34346"/>
                  </a:cubicBezTo>
                  <a:close/>
                  <a:moveTo>
                    <a:pt x="312600" y="52483"/>
                  </a:moveTo>
                  <a:lnTo>
                    <a:pt x="357407" y="52483"/>
                  </a:lnTo>
                  <a:lnTo>
                    <a:pt x="357407" y="204319"/>
                  </a:lnTo>
                  <a:lnTo>
                    <a:pt x="312600" y="204319"/>
                  </a:lnTo>
                  <a:lnTo>
                    <a:pt x="312600" y="188214"/>
                  </a:lnTo>
                  <a:cubicBezTo>
                    <a:pt x="303855" y="195456"/>
                    <a:pt x="295062" y="200666"/>
                    <a:pt x="286222" y="203715"/>
                  </a:cubicBezTo>
                  <a:cubicBezTo>
                    <a:pt x="277430" y="206765"/>
                    <a:pt x="267846" y="208289"/>
                    <a:pt x="257561" y="208289"/>
                  </a:cubicBezTo>
                  <a:cubicBezTo>
                    <a:pt x="234662" y="208289"/>
                    <a:pt x="214742" y="200729"/>
                    <a:pt x="197751" y="185482"/>
                  </a:cubicBezTo>
                  <a:cubicBezTo>
                    <a:pt x="180764" y="170267"/>
                    <a:pt x="172320" y="151303"/>
                    <a:pt x="172320" y="128624"/>
                  </a:cubicBezTo>
                  <a:cubicBezTo>
                    <a:pt x="172320" y="105181"/>
                    <a:pt x="180519" y="85932"/>
                    <a:pt x="196910" y="70938"/>
                  </a:cubicBezTo>
                  <a:cubicBezTo>
                    <a:pt x="213303" y="56009"/>
                    <a:pt x="233023" y="48513"/>
                    <a:pt x="256122" y="48513"/>
                  </a:cubicBezTo>
                  <a:cubicBezTo>
                    <a:pt x="266998" y="48513"/>
                    <a:pt x="277134" y="50196"/>
                    <a:pt x="286521" y="53595"/>
                  </a:cubicBezTo>
                  <a:cubicBezTo>
                    <a:pt x="295958" y="56962"/>
                    <a:pt x="304652" y="62140"/>
                    <a:pt x="312600" y="69096"/>
                  </a:cubicBezTo>
                  <a:lnTo>
                    <a:pt x="312600" y="52483"/>
                  </a:lnTo>
                  <a:close/>
                  <a:moveTo>
                    <a:pt x="265461" y="83485"/>
                  </a:moveTo>
                  <a:cubicBezTo>
                    <a:pt x="251453" y="83485"/>
                    <a:pt x="239925" y="87710"/>
                    <a:pt x="230787" y="96160"/>
                  </a:cubicBezTo>
                  <a:cubicBezTo>
                    <a:pt x="221695" y="104577"/>
                    <a:pt x="217124" y="115250"/>
                    <a:pt x="217124" y="128179"/>
                  </a:cubicBezTo>
                  <a:cubicBezTo>
                    <a:pt x="217124" y="141393"/>
                    <a:pt x="221845" y="152256"/>
                    <a:pt x="231234" y="160769"/>
                  </a:cubicBezTo>
                  <a:cubicBezTo>
                    <a:pt x="240672" y="169282"/>
                    <a:pt x="252145" y="173571"/>
                    <a:pt x="265705" y="173571"/>
                  </a:cubicBezTo>
                  <a:cubicBezTo>
                    <a:pt x="279917" y="173571"/>
                    <a:pt x="291587" y="169346"/>
                    <a:pt x="300780" y="160896"/>
                  </a:cubicBezTo>
                  <a:cubicBezTo>
                    <a:pt x="310017" y="152479"/>
                    <a:pt x="314639" y="141552"/>
                    <a:pt x="314639" y="128179"/>
                  </a:cubicBezTo>
                  <a:cubicBezTo>
                    <a:pt x="314639" y="114742"/>
                    <a:pt x="310017" y="103942"/>
                    <a:pt x="300780" y="95779"/>
                  </a:cubicBezTo>
                  <a:cubicBezTo>
                    <a:pt x="291587" y="87583"/>
                    <a:pt x="279815" y="83485"/>
                    <a:pt x="265461" y="83485"/>
                  </a:cubicBezTo>
                  <a:close/>
                  <a:moveTo>
                    <a:pt x="388006" y="60138"/>
                  </a:moveTo>
                  <a:lnTo>
                    <a:pt x="402561" y="60138"/>
                  </a:lnTo>
                  <a:cubicBezTo>
                    <a:pt x="402561" y="41302"/>
                    <a:pt x="402812" y="30121"/>
                    <a:pt x="403409" y="26659"/>
                  </a:cubicBezTo>
                  <a:cubicBezTo>
                    <a:pt x="404600" y="18718"/>
                    <a:pt x="408373" y="12428"/>
                    <a:pt x="414780" y="7791"/>
                  </a:cubicBezTo>
                  <a:cubicBezTo>
                    <a:pt x="421191" y="3153"/>
                    <a:pt x="430180" y="866"/>
                    <a:pt x="441857" y="866"/>
                  </a:cubicBezTo>
                  <a:cubicBezTo>
                    <a:pt x="450350" y="866"/>
                    <a:pt x="459886" y="2518"/>
                    <a:pt x="470366" y="5821"/>
                  </a:cubicBezTo>
                  <a:lnTo>
                    <a:pt x="470366" y="33583"/>
                  </a:lnTo>
                  <a:cubicBezTo>
                    <a:pt x="464556" y="32122"/>
                    <a:pt x="459686" y="31360"/>
                    <a:pt x="455811" y="31360"/>
                  </a:cubicBezTo>
                  <a:cubicBezTo>
                    <a:pt x="451142" y="31360"/>
                    <a:pt x="447666" y="32185"/>
                    <a:pt x="445332" y="33838"/>
                  </a:cubicBezTo>
                  <a:cubicBezTo>
                    <a:pt x="443991" y="35330"/>
                    <a:pt x="443292" y="38157"/>
                    <a:pt x="443292" y="42287"/>
                  </a:cubicBezTo>
                  <a:lnTo>
                    <a:pt x="442994" y="60138"/>
                  </a:lnTo>
                  <a:lnTo>
                    <a:pt x="468876" y="60138"/>
                  </a:lnTo>
                  <a:lnTo>
                    <a:pt x="468876" y="91205"/>
                  </a:lnTo>
                  <a:lnTo>
                    <a:pt x="442994" y="91205"/>
                  </a:lnTo>
                  <a:lnTo>
                    <a:pt x="442994" y="209782"/>
                  </a:lnTo>
                  <a:lnTo>
                    <a:pt x="402561" y="209782"/>
                  </a:lnTo>
                  <a:lnTo>
                    <a:pt x="402561" y="91205"/>
                  </a:lnTo>
                  <a:lnTo>
                    <a:pt x="388006" y="91205"/>
                  </a:lnTo>
                  <a:lnTo>
                    <a:pt x="388006" y="60138"/>
                  </a:lnTo>
                  <a:close/>
                  <a:moveTo>
                    <a:pt x="689532" y="139550"/>
                  </a:moveTo>
                  <a:lnTo>
                    <a:pt x="545178" y="139550"/>
                  </a:lnTo>
                  <a:cubicBezTo>
                    <a:pt x="547312" y="150319"/>
                    <a:pt x="552925" y="158863"/>
                    <a:pt x="562064" y="165280"/>
                  </a:cubicBezTo>
                  <a:cubicBezTo>
                    <a:pt x="571155" y="171633"/>
                    <a:pt x="582730" y="174809"/>
                    <a:pt x="596690" y="174809"/>
                  </a:cubicBezTo>
                  <a:cubicBezTo>
                    <a:pt x="613380" y="174809"/>
                    <a:pt x="627734" y="169854"/>
                    <a:pt x="639757" y="159943"/>
                  </a:cubicBezTo>
                  <a:lnTo>
                    <a:pt x="677313" y="174809"/>
                  </a:lnTo>
                  <a:cubicBezTo>
                    <a:pt x="667821" y="186403"/>
                    <a:pt x="656497" y="194916"/>
                    <a:pt x="643381" y="200380"/>
                  </a:cubicBezTo>
                  <a:cubicBezTo>
                    <a:pt x="630317" y="205843"/>
                    <a:pt x="614819" y="208543"/>
                    <a:pt x="596989" y="208543"/>
                  </a:cubicBezTo>
                  <a:cubicBezTo>
                    <a:pt x="568823" y="208543"/>
                    <a:pt x="545969" y="200983"/>
                    <a:pt x="528438" y="185863"/>
                  </a:cubicBezTo>
                  <a:cubicBezTo>
                    <a:pt x="510853" y="170743"/>
                    <a:pt x="502108" y="151875"/>
                    <a:pt x="502108" y="129385"/>
                  </a:cubicBezTo>
                  <a:cubicBezTo>
                    <a:pt x="502108" y="105880"/>
                    <a:pt x="510853" y="86503"/>
                    <a:pt x="528438" y="71193"/>
                  </a:cubicBezTo>
                  <a:cubicBezTo>
                    <a:pt x="545969" y="55914"/>
                    <a:pt x="567975" y="48259"/>
                    <a:pt x="594353" y="48259"/>
                  </a:cubicBezTo>
                  <a:cubicBezTo>
                    <a:pt x="622471" y="48259"/>
                    <a:pt x="645367" y="55914"/>
                    <a:pt x="663054" y="71193"/>
                  </a:cubicBezTo>
                  <a:cubicBezTo>
                    <a:pt x="680686" y="86503"/>
                    <a:pt x="689532" y="106896"/>
                    <a:pt x="689532" y="132371"/>
                  </a:cubicBezTo>
                  <a:lnTo>
                    <a:pt x="689532" y="139550"/>
                  </a:lnTo>
                  <a:close/>
                  <a:moveTo>
                    <a:pt x="644427" y="109279"/>
                  </a:moveTo>
                  <a:cubicBezTo>
                    <a:pt x="641295" y="100861"/>
                    <a:pt x="635383" y="94000"/>
                    <a:pt x="626645" y="88695"/>
                  </a:cubicBezTo>
                  <a:cubicBezTo>
                    <a:pt x="617948" y="83391"/>
                    <a:pt x="607916" y="80722"/>
                    <a:pt x="596690" y="80722"/>
                  </a:cubicBezTo>
                  <a:cubicBezTo>
                    <a:pt x="584070" y="80722"/>
                    <a:pt x="572994" y="83740"/>
                    <a:pt x="563506" y="89680"/>
                  </a:cubicBezTo>
                  <a:cubicBezTo>
                    <a:pt x="557693" y="93301"/>
                    <a:pt x="552229" y="99877"/>
                    <a:pt x="547214" y="109279"/>
                  </a:cubicBezTo>
                  <a:lnTo>
                    <a:pt x="644427" y="109279"/>
                  </a:lnTo>
                  <a:close/>
                  <a:moveTo>
                    <a:pt x="742236" y="10522"/>
                  </a:moveTo>
                  <a:lnTo>
                    <a:pt x="782371" y="10522"/>
                  </a:lnTo>
                  <a:lnTo>
                    <a:pt x="782371" y="63887"/>
                  </a:lnTo>
                  <a:lnTo>
                    <a:pt x="806265" y="63887"/>
                  </a:lnTo>
                  <a:lnTo>
                    <a:pt x="806265" y="94889"/>
                  </a:lnTo>
                  <a:lnTo>
                    <a:pt x="782371" y="94889"/>
                  </a:lnTo>
                  <a:lnTo>
                    <a:pt x="782371" y="208035"/>
                  </a:lnTo>
                  <a:lnTo>
                    <a:pt x="742236" y="208035"/>
                  </a:lnTo>
                  <a:lnTo>
                    <a:pt x="742236" y="94889"/>
                  </a:lnTo>
                  <a:lnTo>
                    <a:pt x="721272" y="94889"/>
                  </a:lnTo>
                  <a:lnTo>
                    <a:pt x="721272" y="63887"/>
                  </a:lnTo>
                  <a:lnTo>
                    <a:pt x="742236" y="63887"/>
                  </a:lnTo>
                  <a:lnTo>
                    <a:pt x="742236" y="10522"/>
                  </a:lnTo>
                  <a:close/>
                  <a:moveTo>
                    <a:pt x="837661" y="48957"/>
                  </a:moveTo>
                  <a:lnTo>
                    <a:pt x="878443" y="48957"/>
                  </a:lnTo>
                  <a:lnTo>
                    <a:pt x="919474" y="133134"/>
                  </a:lnTo>
                  <a:lnTo>
                    <a:pt x="964875" y="48957"/>
                  </a:lnTo>
                  <a:lnTo>
                    <a:pt x="1005607" y="48957"/>
                  </a:lnTo>
                  <a:lnTo>
                    <a:pt x="906358" y="231636"/>
                  </a:lnTo>
                  <a:lnTo>
                    <a:pt x="865328" y="231636"/>
                  </a:lnTo>
                  <a:lnTo>
                    <a:pt x="897912" y="172554"/>
                  </a:lnTo>
                  <a:lnTo>
                    <a:pt x="837661" y="48957"/>
                  </a:lnTo>
                  <a:close/>
                  <a:moveTo>
                    <a:pt x="1221594" y="95652"/>
                  </a:moveTo>
                  <a:cubicBezTo>
                    <a:pt x="1220387" y="92856"/>
                    <a:pt x="1218894" y="89235"/>
                    <a:pt x="1217084" y="84852"/>
                  </a:cubicBezTo>
                  <a:cubicBezTo>
                    <a:pt x="1215241" y="80468"/>
                    <a:pt x="1213558" y="75513"/>
                    <a:pt x="1212097" y="70113"/>
                  </a:cubicBezTo>
                  <a:cubicBezTo>
                    <a:pt x="1210667" y="64649"/>
                    <a:pt x="1210509" y="57915"/>
                    <a:pt x="1211652" y="49974"/>
                  </a:cubicBezTo>
                  <a:cubicBezTo>
                    <a:pt x="1213050" y="38888"/>
                    <a:pt x="1216576" y="29994"/>
                    <a:pt x="1222293" y="23291"/>
                  </a:cubicBezTo>
                  <a:cubicBezTo>
                    <a:pt x="1228011" y="16621"/>
                    <a:pt x="1234459" y="11697"/>
                    <a:pt x="1241670" y="8521"/>
                  </a:cubicBezTo>
                  <a:cubicBezTo>
                    <a:pt x="1248817" y="5377"/>
                    <a:pt x="1256155" y="3089"/>
                    <a:pt x="1263619" y="1691"/>
                  </a:cubicBezTo>
                  <a:cubicBezTo>
                    <a:pt x="1271116" y="294"/>
                    <a:pt x="1279406" y="-246"/>
                    <a:pt x="1288491" y="103"/>
                  </a:cubicBezTo>
                  <a:cubicBezTo>
                    <a:pt x="1297258" y="612"/>
                    <a:pt x="1305739" y="2136"/>
                    <a:pt x="1313998" y="4709"/>
                  </a:cubicBezTo>
                  <a:cubicBezTo>
                    <a:pt x="1322225" y="7250"/>
                    <a:pt x="1329340" y="11602"/>
                    <a:pt x="1335249" y="17701"/>
                  </a:cubicBezTo>
                  <a:cubicBezTo>
                    <a:pt x="1341157" y="23863"/>
                    <a:pt x="1344746" y="31042"/>
                    <a:pt x="1345985" y="39301"/>
                  </a:cubicBezTo>
                  <a:cubicBezTo>
                    <a:pt x="1347256" y="47560"/>
                    <a:pt x="1346811" y="55024"/>
                    <a:pt x="1344683" y="61632"/>
                  </a:cubicBezTo>
                  <a:cubicBezTo>
                    <a:pt x="1342555" y="68112"/>
                    <a:pt x="1338870" y="74433"/>
                    <a:pt x="1333597" y="80659"/>
                  </a:cubicBezTo>
                  <a:cubicBezTo>
                    <a:pt x="1328387" y="86821"/>
                    <a:pt x="1323527" y="91522"/>
                    <a:pt x="1319049" y="94794"/>
                  </a:cubicBezTo>
                  <a:cubicBezTo>
                    <a:pt x="1314633" y="98002"/>
                    <a:pt x="1308439" y="102005"/>
                    <a:pt x="1300466" y="106833"/>
                  </a:cubicBezTo>
                  <a:lnTo>
                    <a:pt x="1288491" y="114012"/>
                  </a:lnTo>
                  <a:cubicBezTo>
                    <a:pt x="1290651" y="117506"/>
                    <a:pt x="1292588" y="120365"/>
                    <a:pt x="1294304" y="122715"/>
                  </a:cubicBezTo>
                  <a:cubicBezTo>
                    <a:pt x="1296115" y="125002"/>
                    <a:pt x="1298878" y="128242"/>
                    <a:pt x="1302753" y="132371"/>
                  </a:cubicBezTo>
                  <a:cubicBezTo>
                    <a:pt x="1306692" y="136501"/>
                    <a:pt x="1310472" y="140059"/>
                    <a:pt x="1314125" y="143044"/>
                  </a:cubicBezTo>
                  <a:lnTo>
                    <a:pt x="1317905" y="146253"/>
                  </a:lnTo>
                  <a:cubicBezTo>
                    <a:pt x="1319843" y="143807"/>
                    <a:pt x="1321526" y="141424"/>
                    <a:pt x="1323019" y="139169"/>
                  </a:cubicBezTo>
                  <a:cubicBezTo>
                    <a:pt x="1324480" y="136977"/>
                    <a:pt x="1326609" y="132912"/>
                    <a:pt x="1329372" y="127035"/>
                  </a:cubicBezTo>
                  <a:cubicBezTo>
                    <a:pt x="1332231" y="121191"/>
                    <a:pt x="1334200" y="116044"/>
                    <a:pt x="1335408" y="111788"/>
                  </a:cubicBezTo>
                  <a:lnTo>
                    <a:pt x="1337123" y="105562"/>
                  </a:lnTo>
                  <a:lnTo>
                    <a:pt x="1384865" y="105562"/>
                  </a:lnTo>
                  <a:cubicBezTo>
                    <a:pt x="1382737" y="112487"/>
                    <a:pt x="1380736" y="118903"/>
                    <a:pt x="1378893" y="124685"/>
                  </a:cubicBezTo>
                  <a:cubicBezTo>
                    <a:pt x="1377019" y="130466"/>
                    <a:pt x="1374129" y="137454"/>
                    <a:pt x="1370158" y="145649"/>
                  </a:cubicBezTo>
                  <a:cubicBezTo>
                    <a:pt x="1366187" y="153844"/>
                    <a:pt x="1362725" y="159753"/>
                    <a:pt x="1359834" y="163406"/>
                  </a:cubicBezTo>
                  <a:lnTo>
                    <a:pt x="1354562" y="170108"/>
                  </a:lnTo>
                  <a:cubicBezTo>
                    <a:pt x="1356722" y="171410"/>
                    <a:pt x="1358405" y="172395"/>
                    <a:pt x="1359676" y="172935"/>
                  </a:cubicBezTo>
                  <a:cubicBezTo>
                    <a:pt x="1360915" y="173538"/>
                    <a:pt x="1364504" y="175063"/>
                    <a:pt x="1370317" y="177541"/>
                  </a:cubicBezTo>
                  <a:lnTo>
                    <a:pt x="1382229" y="182750"/>
                  </a:lnTo>
                  <a:lnTo>
                    <a:pt x="1358087" y="217755"/>
                  </a:lnTo>
                  <a:cubicBezTo>
                    <a:pt x="1355769" y="217056"/>
                    <a:pt x="1352815" y="216103"/>
                    <a:pt x="1349352" y="214769"/>
                  </a:cubicBezTo>
                  <a:cubicBezTo>
                    <a:pt x="1345858" y="213435"/>
                    <a:pt x="1342015" y="211815"/>
                    <a:pt x="1337822" y="209909"/>
                  </a:cubicBezTo>
                  <a:cubicBezTo>
                    <a:pt x="1333660" y="208003"/>
                    <a:pt x="1329181" y="205843"/>
                    <a:pt x="1324322" y="203334"/>
                  </a:cubicBezTo>
                  <a:lnTo>
                    <a:pt x="1318794" y="200634"/>
                  </a:lnTo>
                  <a:cubicBezTo>
                    <a:pt x="1314538" y="202444"/>
                    <a:pt x="1309615" y="204319"/>
                    <a:pt x="1304087" y="206320"/>
                  </a:cubicBezTo>
                  <a:cubicBezTo>
                    <a:pt x="1298529" y="208289"/>
                    <a:pt x="1291477" y="210195"/>
                    <a:pt x="1282837" y="212038"/>
                  </a:cubicBezTo>
                  <a:cubicBezTo>
                    <a:pt x="1274197" y="213848"/>
                    <a:pt x="1264667" y="214896"/>
                    <a:pt x="1254185" y="215246"/>
                  </a:cubicBezTo>
                  <a:cubicBezTo>
                    <a:pt x="1240431" y="215754"/>
                    <a:pt x="1228646" y="214896"/>
                    <a:pt x="1218958" y="212800"/>
                  </a:cubicBezTo>
                  <a:cubicBezTo>
                    <a:pt x="1209270" y="210640"/>
                    <a:pt x="1200916" y="207591"/>
                    <a:pt x="1193927" y="203588"/>
                  </a:cubicBezTo>
                  <a:cubicBezTo>
                    <a:pt x="1186908" y="199618"/>
                    <a:pt x="1181094" y="194313"/>
                    <a:pt x="1176425" y="187706"/>
                  </a:cubicBezTo>
                  <a:cubicBezTo>
                    <a:pt x="1171819" y="181099"/>
                    <a:pt x="1169087" y="173062"/>
                    <a:pt x="1168293" y="163628"/>
                  </a:cubicBezTo>
                  <a:cubicBezTo>
                    <a:pt x="1167563" y="154226"/>
                    <a:pt x="1169278" y="145109"/>
                    <a:pt x="1173566" y="136342"/>
                  </a:cubicBezTo>
                  <a:cubicBezTo>
                    <a:pt x="1176838" y="129577"/>
                    <a:pt x="1182047" y="123033"/>
                    <a:pt x="1189099" y="116871"/>
                  </a:cubicBezTo>
                  <a:cubicBezTo>
                    <a:pt x="1196215" y="110677"/>
                    <a:pt x="1203203" y="105626"/>
                    <a:pt x="1210223" y="101814"/>
                  </a:cubicBezTo>
                  <a:lnTo>
                    <a:pt x="1221594" y="95652"/>
                  </a:lnTo>
                  <a:close/>
                  <a:moveTo>
                    <a:pt x="1245450" y="132371"/>
                  </a:moveTo>
                  <a:cubicBezTo>
                    <a:pt x="1243290" y="133388"/>
                    <a:pt x="1240780" y="134563"/>
                    <a:pt x="1237890" y="135961"/>
                  </a:cubicBezTo>
                  <a:cubicBezTo>
                    <a:pt x="1234967" y="137359"/>
                    <a:pt x="1231823" y="139360"/>
                    <a:pt x="1228392" y="141933"/>
                  </a:cubicBezTo>
                  <a:cubicBezTo>
                    <a:pt x="1225025" y="144474"/>
                    <a:pt x="1222452" y="147269"/>
                    <a:pt x="1220705" y="150224"/>
                  </a:cubicBezTo>
                  <a:cubicBezTo>
                    <a:pt x="1218958" y="153209"/>
                    <a:pt x="1217878" y="156544"/>
                    <a:pt x="1217529" y="160134"/>
                  </a:cubicBezTo>
                  <a:cubicBezTo>
                    <a:pt x="1217116" y="163787"/>
                    <a:pt x="1217973" y="166963"/>
                    <a:pt x="1220102" y="169600"/>
                  </a:cubicBezTo>
                  <a:cubicBezTo>
                    <a:pt x="1222230" y="172713"/>
                    <a:pt x="1225724" y="175063"/>
                    <a:pt x="1230425" y="176524"/>
                  </a:cubicBezTo>
                  <a:cubicBezTo>
                    <a:pt x="1235190" y="178018"/>
                    <a:pt x="1240780" y="178780"/>
                    <a:pt x="1247165" y="178780"/>
                  </a:cubicBezTo>
                  <a:cubicBezTo>
                    <a:pt x="1253581" y="178938"/>
                    <a:pt x="1259045" y="178494"/>
                    <a:pt x="1263619" y="177414"/>
                  </a:cubicBezTo>
                  <a:cubicBezTo>
                    <a:pt x="1268193" y="176334"/>
                    <a:pt x="1272005" y="174968"/>
                    <a:pt x="1275150" y="173316"/>
                  </a:cubicBezTo>
                  <a:lnTo>
                    <a:pt x="1279502" y="171061"/>
                  </a:lnTo>
                  <a:cubicBezTo>
                    <a:pt x="1275785" y="167599"/>
                    <a:pt x="1272767" y="164677"/>
                    <a:pt x="1270322" y="162262"/>
                  </a:cubicBezTo>
                  <a:cubicBezTo>
                    <a:pt x="1267876" y="159880"/>
                    <a:pt x="1264413" y="156005"/>
                    <a:pt x="1259839" y="150605"/>
                  </a:cubicBezTo>
                  <a:cubicBezTo>
                    <a:pt x="1255265" y="145236"/>
                    <a:pt x="1252343" y="141552"/>
                    <a:pt x="1250945" y="139550"/>
                  </a:cubicBezTo>
                  <a:lnTo>
                    <a:pt x="1245450" y="132371"/>
                  </a:lnTo>
                  <a:close/>
                  <a:moveTo>
                    <a:pt x="1265208" y="77260"/>
                  </a:moveTo>
                  <a:cubicBezTo>
                    <a:pt x="1270067" y="75132"/>
                    <a:pt x="1274197" y="73194"/>
                    <a:pt x="1277627" y="71447"/>
                  </a:cubicBezTo>
                  <a:cubicBezTo>
                    <a:pt x="1280994" y="69732"/>
                    <a:pt x="1284044" y="67635"/>
                    <a:pt x="1286776" y="65221"/>
                  </a:cubicBezTo>
                  <a:cubicBezTo>
                    <a:pt x="1289508" y="62871"/>
                    <a:pt x="1291890" y="59980"/>
                    <a:pt x="1293923" y="56677"/>
                  </a:cubicBezTo>
                  <a:cubicBezTo>
                    <a:pt x="1295956" y="53373"/>
                    <a:pt x="1297004" y="50196"/>
                    <a:pt x="1297099" y="47147"/>
                  </a:cubicBezTo>
                  <a:cubicBezTo>
                    <a:pt x="1297194" y="44066"/>
                    <a:pt x="1295860" y="41524"/>
                    <a:pt x="1293033" y="39428"/>
                  </a:cubicBezTo>
                  <a:cubicBezTo>
                    <a:pt x="1290206" y="37363"/>
                    <a:pt x="1286680" y="36442"/>
                    <a:pt x="1282392" y="36601"/>
                  </a:cubicBezTo>
                  <a:cubicBezTo>
                    <a:pt x="1279311" y="36728"/>
                    <a:pt x="1276325" y="37395"/>
                    <a:pt x="1273498" y="38538"/>
                  </a:cubicBezTo>
                  <a:cubicBezTo>
                    <a:pt x="1270734" y="39746"/>
                    <a:pt x="1268574" y="41016"/>
                    <a:pt x="1267145" y="42414"/>
                  </a:cubicBezTo>
                  <a:cubicBezTo>
                    <a:pt x="1265652" y="43812"/>
                    <a:pt x="1264572" y="45400"/>
                    <a:pt x="1263778" y="47147"/>
                  </a:cubicBezTo>
                  <a:cubicBezTo>
                    <a:pt x="1263016" y="48894"/>
                    <a:pt x="1262412" y="51562"/>
                    <a:pt x="1262031" y="55183"/>
                  </a:cubicBezTo>
                  <a:cubicBezTo>
                    <a:pt x="1261618" y="58836"/>
                    <a:pt x="1261745" y="62140"/>
                    <a:pt x="1262317" y="65094"/>
                  </a:cubicBezTo>
                  <a:cubicBezTo>
                    <a:pt x="1262539" y="67254"/>
                    <a:pt x="1263460" y="71320"/>
                    <a:pt x="1265208" y="77260"/>
                  </a:cubicBezTo>
                  <a:close/>
                  <a:moveTo>
                    <a:pt x="1559762" y="3820"/>
                  </a:moveTo>
                  <a:lnTo>
                    <a:pt x="1678562" y="3820"/>
                  </a:lnTo>
                  <a:lnTo>
                    <a:pt x="1678562" y="41048"/>
                  </a:lnTo>
                  <a:lnTo>
                    <a:pt x="1601087" y="41048"/>
                  </a:lnTo>
                  <a:lnTo>
                    <a:pt x="1601087" y="77038"/>
                  </a:lnTo>
                  <a:lnTo>
                    <a:pt x="1678562" y="77038"/>
                  </a:lnTo>
                  <a:lnTo>
                    <a:pt x="1678562" y="114012"/>
                  </a:lnTo>
                  <a:lnTo>
                    <a:pt x="1601087" y="114012"/>
                  </a:lnTo>
                  <a:lnTo>
                    <a:pt x="1601087" y="166614"/>
                  </a:lnTo>
                  <a:lnTo>
                    <a:pt x="1678562" y="166614"/>
                  </a:lnTo>
                  <a:lnTo>
                    <a:pt x="1678562" y="203842"/>
                  </a:lnTo>
                  <a:lnTo>
                    <a:pt x="1559762" y="203842"/>
                  </a:lnTo>
                  <a:lnTo>
                    <a:pt x="1559762" y="3820"/>
                  </a:lnTo>
                  <a:close/>
                  <a:moveTo>
                    <a:pt x="1712327" y="53468"/>
                  </a:moveTo>
                  <a:lnTo>
                    <a:pt x="1749587" y="53468"/>
                  </a:lnTo>
                  <a:lnTo>
                    <a:pt x="1749587" y="66841"/>
                  </a:lnTo>
                  <a:cubicBezTo>
                    <a:pt x="1757910" y="60583"/>
                    <a:pt x="1765533" y="56200"/>
                    <a:pt x="1772426" y="53849"/>
                  </a:cubicBezTo>
                  <a:cubicBezTo>
                    <a:pt x="1779287" y="51435"/>
                    <a:pt x="1786339" y="50228"/>
                    <a:pt x="1793486" y="50228"/>
                  </a:cubicBezTo>
                  <a:cubicBezTo>
                    <a:pt x="1808257" y="50228"/>
                    <a:pt x="1820772" y="54675"/>
                    <a:pt x="1831032" y="63633"/>
                  </a:cubicBezTo>
                  <a:cubicBezTo>
                    <a:pt x="1839799" y="71256"/>
                    <a:pt x="1844151" y="82469"/>
                    <a:pt x="1844151" y="97367"/>
                  </a:cubicBezTo>
                  <a:lnTo>
                    <a:pt x="1844151" y="205081"/>
                  </a:lnTo>
                  <a:lnTo>
                    <a:pt x="1807209" y="205081"/>
                  </a:lnTo>
                  <a:lnTo>
                    <a:pt x="1807209" y="126177"/>
                  </a:lnTo>
                  <a:cubicBezTo>
                    <a:pt x="1807209" y="110644"/>
                    <a:pt x="1806415" y="100289"/>
                    <a:pt x="1804858" y="95271"/>
                  </a:cubicBezTo>
                  <a:cubicBezTo>
                    <a:pt x="1803333" y="90220"/>
                    <a:pt x="1800538" y="86377"/>
                    <a:pt x="1796567" y="83740"/>
                  </a:cubicBezTo>
                  <a:cubicBezTo>
                    <a:pt x="1792597" y="81071"/>
                    <a:pt x="1787673" y="79769"/>
                    <a:pt x="1781860" y="79769"/>
                  </a:cubicBezTo>
                  <a:cubicBezTo>
                    <a:pt x="1774332" y="79769"/>
                    <a:pt x="1767820" y="81961"/>
                    <a:pt x="1762357" y="86313"/>
                  </a:cubicBezTo>
                  <a:cubicBezTo>
                    <a:pt x="1756925" y="90728"/>
                    <a:pt x="1753145" y="96795"/>
                    <a:pt x="1751017" y="104577"/>
                  </a:cubicBezTo>
                  <a:cubicBezTo>
                    <a:pt x="1750032" y="108738"/>
                    <a:pt x="1749587" y="117506"/>
                    <a:pt x="1749587" y="130879"/>
                  </a:cubicBezTo>
                  <a:lnTo>
                    <a:pt x="1749587" y="205081"/>
                  </a:lnTo>
                  <a:lnTo>
                    <a:pt x="1712327" y="205081"/>
                  </a:lnTo>
                  <a:lnTo>
                    <a:pt x="1712327" y="53468"/>
                  </a:lnTo>
                  <a:close/>
                  <a:moveTo>
                    <a:pt x="2065074" y="139550"/>
                  </a:moveTo>
                  <a:lnTo>
                    <a:pt x="1920704" y="139550"/>
                  </a:lnTo>
                  <a:cubicBezTo>
                    <a:pt x="1922832" y="150319"/>
                    <a:pt x="1928455" y="158863"/>
                    <a:pt x="1937603" y="165280"/>
                  </a:cubicBezTo>
                  <a:cubicBezTo>
                    <a:pt x="1946687" y="171633"/>
                    <a:pt x="1958250" y="174809"/>
                    <a:pt x="1972226" y="174809"/>
                  </a:cubicBezTo>
                  <a:cubicBezTo>
                    <a:pt x="1988903" y="174809"/>
                    <a:pt x="2003260" y="169854"/>
                    <a:pt x="2015299" y="159943"/>
                  </a:cubicBezTo>
                  <a:lnTo>
                    <a:pt x="2052845" y="174809"/>
                  </a:lnTo>
                  <a:cubicBezTo>
                    <a:pt x="2043347" y="186403"/>
                    <a:pt x="2032039" y="194916"/>
                    <a:pt x="2018920" y="200380"/>
                  </a:cubicBezTo>
                  <a:cubicBezTo>
                    <a:pt x="2005833" y="205843"/>
                    <a:pt x="1990364" y="208543"/>
                    <a:pt x="1972512" y="208543"/>
                  </a:cubicBezTo>
                  <a:cubicBezTo>
                    <a:pt x="1944369" y="208543"/>
                    <a:pt x="1921498" y="200983"/>
                    <a:pt x="1903964" y="185863"/>
                  </a:cubicBezTo>
                  <a:cubicBezTo>
                    <a:pt x="1886398" y="170743"/>
                    <a:pt x="1877631" y="151875"/>
                    <a:pt x="1877631" y="129385"/>
                  </a:cubicBezTo>
                  <a:cubicBezTo>
                    <a:pt x="1877631" y="105880"/>
                    <a:pt x="1886398" y="86503"/>
                    <a:pt x="1903964" y="71193"/>
                  </a:cubicBezTo>
                  <a:cubicBezTo>
                    <a:pt x="1921498" y="55914"/>
                    <a:pt x="1943511" y="48259"/>
                    <a:pt x="1969876" y="48259"/>
                  </a:cubicBezTo>
                  <a:cubicBezTo>
                    <a:pt x="1997987" y="48259"/>
                    <a:pt x="2020890" y="55914"/>
                    <a:pt x="2038583" y="71193"/>
                  </a:cubicBezTo>
                  <a:cubicBezTo>
                    <a:pt x="2056212" y="86503"/>
                    <a:pt x="2065074" y="106896"/>
                    <a:pt x="2065074" y="132371"/>
                  </a:cubicBezTo>
                  <a:lnTo>
                    <a:pt x="2065074" y="139550"/>
                  </a:lnTo>
                  <a:close/>
                  <a:moveTo>
                    <a:pt x="2019969" y="109279"/>
                  </a:moveTo>
                  <a:cubicBezTo>
                    <a:pt x="2016824" y="100861"/>
                    <a:pt x="2010916" y="94000"/>
                    <a:pt x="2002180" y="88695"/>
                  </a:cubicBezTo>
                  <a:cubicBezTo>
                    <a:pt x="1993477" y="83391"/>
                    <a:pt x="1983439" y="80722"/>
                    <a:pt x="1972226" y="80722"/>
                  </a:cubicBezTo>
                  <a:cubicBezTo>
                    <a:pt x="1959616" y="80722"/>
                    <a:pt x="1948530" y="83740"/>
                    <a:pt x="1939032" y="89680"/>
                  </a:cubicBezTo>
                  <a:cubicBezTo>
                    <a:pt x="1933219" y="93301"/>
                    <a:pt x="1927756" y="99877"/>
                    <a:pt x="1922737" y="109279"/>
                  </a:cubicBezTo>
                  <a:lnTo>
                    <a:pt x="2019969" y="109279"/>
                  </a:lnTo>
                  <a:close/>
                  <a:moveTo>
                    <a:pt x="2096808" y="52229"/>
                  </a:moveTo>
                  <a:lnTo>
                    <a:pt x="2132034" y="52229"/>
                  </a:lnTo>
                  <a:lnTo>
                    <a:pt x="2132034" y="69605"/>
                  </a:lnTo>
                  <a:cubicBezTo>
                    <a:pt x="2135910" y="62807"/>
                    <a:pt x="2140961" y="57597"/>
                    <a:pt x="2147282" y="53977"/>
                  </a:cubicBezTo>
                  <a:cubicBezTo>
                    <a:pt x="2153571" y="50324"/>
                    <a:pt x="2160527" y="48513"/>
                    <a:pt x="2168087" y="48513"/>
                  </a:cubicBezTo>
                  <a:cubicBezTo>
                    <a:pt x="2173361" y="48513"/>
                    <a:pt x="2182445" y="50324"/>
                    <a:pt x="2195469" y="53977"/>
                  </a:cubicBezTo>
                  <a:lnTo>
                    <a:pt x="2183239" y="83994"/>
                  </a:lnTo>
                  <a:cubicBezTo>
                    <a:pt x="2171010" y="80818"/>
                    <a:pt x="2163259" y="79261"/>
                    <a:pt x="2159956" y="79261"/>
                  </a:cubicBezTo>
                  <a:cubicBezTo>
                    <a:pt x="2153730" y="79261"/>
                    <a:pt x="2148457" y="82596"/>
                    <a:pt x="2144105" y="89330"/>
                  </a:cubicBezTo>
                  <a:cubicBezTo>
                    <a:pt x="2139722" y="96033"/>
                    <a:pt x="2137530" y="109024"/>
                    <a:pt x="2137530" y="128369"/>
                  </a:cubicBezTo>
                  <a:lnTo>
                    <a:pt x="2137530" y="135357"/>
                  </a:lnTo>
                  <a:lnTo>
                    <a:pt x="2137530" y="206574"/>
                  </a:lnTo>
                  <a:lnTo>
                    <a:pt x="2096808" y="206574"/>
                  </a:lnTo>
                  <a:lnTo>
                    <a:pt x="2096808" y="52229"/>
                  </a:lnTo>
                  <a:close/>
                  <a:moveTo>
                    <a:pt x="2341237" y="51975"/>
                  </a:moveTo>
                  <a:lnTo>
                    <a:pt x="2378497" y="51975"/>
                  </a:lnTo>
                  <a:lnTo>
                    <a:pt x="2378497" y="162135"/>
                  </a:lnTo>
                  <a:cubicBezTo>
                    <a:pt x="2378497" y="183830"/>
                    <a:pt x="2373478" y="199777"/>
                    <a:pt x="2363409" y="210036"/>
                  </a:cubicBezTo>
                  <a:cubicBezTo>
                    <a:pt x="2349782" y="223918"/>
                    <a:pt x="2329420" y="230874"/>
                    <a:pt x="2302262" y="230874"/>
                  </a:cubicBezTo>
                  <a:cubicBezTo>
                    <a:pt x="2287713" y="230874"/>
                    <a:pt x="2275420" y="229318"/>
                    <a:pt x="2265446" y="226173"/>
                  </a:cubicBezTo>
                  <a:cubicBezTo>
                    <a:pt x="2255472" y="223028"/>
                    <a:pt x="2247055" y="218391"/>
                    <a:pt x="2240257" y="212291"/>
                  </a:cubicBezTo>
                  <a:cubicBezTo>
                    <a:pt x="2233459" y="206129"/>
                    <a:pt x="2228440" y="198824"/>
                    <a:pt x="2225105" y="190183"/>
                  </a:cubicBezTo>
                  <a:lnTo>
                    <a:pt x="2266209" y="190183"/>
                  </a:lnTo>
                  <a:cubicBezTo>
                    <a:pt x="2269862" y="193646"/>
                    <a:pt x="2274594" y="196314"/>
                    <a:pt x="2280312" y="198124"/>
                  </a:cubicBezTo>
                  <a:cubicBezTo>
                    <a:pt x="2285998" y="199967"/>
                    <a:pt x="2292764" y="200856"/>
                    <a:pt x="2300515" y="200856"/>
                  </a:cubicBezTo>
                  <a:cubicBezTo>
                    <a:pt x="2310393" y="200856"/>
                    <a:pt x="2318398" y="199522"/>
                    <a:pt x="2324497" y="196918"/>
                  </a:cubicBezTo>
                  <a:cubicBezTo>
                    <a:pt x="2330659" y="194249"/>
                    <a:pt x="2334947" y="190819"/>
                    <a:pt x="2337489" y="186562"/>
                  </a:cubicBezTo>
                  <a:cubicBezTo>
                    <a:pt x="2339998" y="182369"/>
                    <a:pt x="2341237" y="175063"/>
                    <a:pt x="2341237" y="164644"/>
                  </a:cubicBezTo>
                  <a:cubicBezTo>
                    <a:pt x="2334852" y="170267"/>
                    <a:pt x="2328023" y="174301"/>
                    <a:pt x="2320749" y="176779"/>
                  </a:cubicBezTo>
                  <a:cubicBezTo>
                    <a:pt x="2313475" y="179288"/>
                    <a:pt x="2305279" y="180527"/>
                    <a:pt x="2296163" y="180527"/>
                  </a:cubicBezTo>
                  <a:cubicBezTo>
                    <a:pt x="2276373" y="180527"/>
                    <a:pt x="2259570" y="174301"/>
                    <a:pt x="2245784" y="161913"/>
                  </a:cubicBezTo>
                  <a:cubicBezTo>
                    <a:pt x="2232030" y="149524"/>
                    <a:pt x="2225105" y="133769"/>
                    <a:pt x="2225105" y="114742"/>
                  </a:cubicBezTo>
                  <a:cubicBezTo>
                    <a:pt x="2225105" y="94254"/>
                    <a:pt x="2232506" y="77768"/>
                    <a:pt x="2247277" y="65348"/>
                  </a:cubicBezTo>
                  <a:cubicBezTo>
                    <a:pt x="2260269" y="54262"/>
                    <a:pt x="2275992" y="48767"/>
                    <a:pt x="2294416" y="48767"/>
                  </a:cubicBezTo>
                  <a:cubicBezTo>
                    <a:pt x="2302961" y="48767"/>
                    <a:pt x="2311061" y="50101"/>
                    <a:pt x="2318716" y="52833"/>
                  </a:cubicBezTo>
                  <a:cubicBezTo>
                    <a:pt x="2326403" y="55565"/>
                    <a:pt x="2333899" y="59980"/>
                    <a:pt x="2341237" y="66110"/>
                  </a:cubicBezTo>
                  <a:lnTo>
                    <a:pt x="2341237" y="51975"/>
                  </a:lnTo>
                  <a:close/>
                  <a:moveTo>
                    <a:pt x="2299625" y="78530"/>
                  </a:moveTo>
                  <a:cubicBezTo>
                    <a:pt x="2287809" y="78530"/>
                    <a:pt x="2278120" y="81929"/>
                    <a:pt x="2270561" y="88695"/>
                  </a:cubicBezTo>
                  <a:cubicBezTo>
                    <a:pt x="2262969" y="95461"/>
                    <a:pt x="2259189" y="103974"/>
                    <a:pt x="2259189" y="114234"/>
                  </a:cubicBezTo>
                  <a:cubicBezTo>
                    <a:pt x="2259189" y="125002"/>
                    <a:pt x="2263064" y="133801"/>
                    <a:pt x="2270815" y="140694"/>
                  </a:cubicBezTo>
                  <a:cubicBezTo>
                    <a:pt x="2278629" y="147555"/>
                    <a:pt x="2288412" y="150985"/>
                    <a:pt x="2300229" y="150985"/>
                  </a:cubicBezTo>
                  <a:cubicBezTo>
                    <a:pt x="2311886" y="150985"/>
                    <a:pt x="2321416" y="147650"/>
                    <a:pt x="2328880" y="140916"/>
                  </a:cubicBezTo>
                  <a:cubicBezTo>
                    <a:pt x="2336377" y="134214"/>
                    <a:pt x="2340093" y="125415"/>
                    <a:pt x="2340093" y="114488"/>
                  </a:cubicBezTo>
                  <a:cubicBezTo>
                    <a:pt x="2340093" y="103910"/>
                    <a:pt x="2336377" y="95271"/>
                    <a:pt x="2328880" y="88568"/>
                  </a:cubicBezTo>
                  <a:cubicBezTo>
                    <a:pt x="2321416" y="81866"/>
                    <a:pt x="2311696" y="78530"/>
                    <a:pt x="2299625" y="78530"/>
                  </a:cubicBezTo>
                  <a:close/>
                  <a:moveTo>
                    <a:pt x="2408229" y="48957"/>
                  </a:moveTo>
                  <a:lnTo>
                    <a:pt x="2449015" y="48957"/>
                  </a:lnTo>
                  <a:lnTo>
                    <a:pt x="2490023" y="133134"/>
                  </a:lnTo>
                  <a:lnTo>
                    <a:pt x="2535415" y="48957"/>
                  </a:lnTo>
                  <a:lnTo>
                    <a:pt x="2576169" y="48957"/>
                  </a:lnTo>
                  <a:lnTo>
                    <a:pt x="2476904" y="231636"/>
                  </a:lnTo>
                  <a:lnTo>
                    <a:pt x="2435896" y="231636"/>
                  </a:lnTo>
                  <a:lnTo>
                    <a:pt x="2468455" y="172554"/>
                  </a:lnTo>
                  <a:lnTo>
                    <a:pt x="2408229" y="48957"/>
                  </a:lnTo>
                  <a:close/>
                </a:path>
              </a:pathLst>
            </a:custGeom>
            <a:solidFill>
              <a:srgbClr val="2F318B"/>
            </a:solidFill>
            <a:ln w="318" cap="flat">
              <a:noFill/>
              <a:prstDash val="solid"/>
              <a:miter/>
            </a:ln>
          </p:spPr>
          <p:txBody>
            <a:bodyPr rtlCol="0" anchor="ctr"/>
            <a:lstStyle/>
            <a:p>
              <a:endParaRPr lang="zh-CN" altLang="en-US">
                <a:cs typeface="+mn-ea"/>
                <a:sym typeface="+mn-lt"/>
              </a:endParaRPr>
            </a:p>
          </p:txBody>
        </p:sp>
      </p:grpSp>
      <p:sp>
        <p:nvSpPr>
          <p:cNvPr id="70" name="文本框 69"/>
          <p:cNvSpPr txBox="1"/>
          <p:nvPr/>
        </p:nvSpPr>
        <p:spPr>
          <a:xfrm>
            <a:off x="259276" y="316564"/>
            <a:ext cx="1678665" cy="523220"/>
          </a:xfrm>
          <a:prstGeom prst="rect">
            <a:avLst/>
          </a:prstGeom>
          <a:noFill/>
        </p:spPr>
        <p:txBody>
          <a:bodyPr wrap="none" rtlCol="0">
            <a:spAutoFit/>
          </a:bodyPr>
          <a:lstStyle/>
          <a:p>
            <a:r>
              <a:rPr lang="zh-CN" altLang="en-US" sz="2800" dirty="0">
                <a:solidFill>
                  <a:srgbClr val="002060"/>
                </a:solidFill>
                <a:cs typeface="+mn-ea"/>
                <a:sym typeface="+mn-lt"/>
              </a:rPr>
              <a:t>设备介绍</a:t>
            </a:r>
            <a:endParaRPr lang="zh-CN" altLang="en-US" sz="2800" dirty="0">
              <a:solidFill>
                <a:srgbClr val="002060"/>
              </a:solidFill>
              <a:cs typeface="+mn-ea"/>
              <a:sym typeface="+mn-lt"/>
            </a:endParaRPr>
          </a:p>
        </p:txBody>
      </p:sp>
      <p:sp>
        <p:nvSpPr>
          <p:cNvPr id="71" name="文本框 70"/>
          <p:cNvSpPr txBox="1"/>
          <p:nvPr/>
        </p:nvSpPr>
        <p:spPr>
          <a:xfrm>
            <a:off x="1789250" y="478343"/>
            <a:ext cx="1620957" cy="298736"/>
          </a:xfrm>
          <a:prstGeom prst="rect">
            <a:avLst/>
          </a:prstGeom>
          <a:noFill/>
        </p:spPr>
        <p:txBody>
          <a:bodyPr wrap="square" rtlCol="0" anchor="t">
            <a:spAutoFit/>
          </a:bodyPr>
          <a:lstStyle/>
          <a:p>
            <a:pPr algn="l" fontAlgn="auto">
              <a:lnSpc>
                <a:spcPct val="150000"/>
              </a:lnSpc>
            </a:pPr>
            <a:r>
              <a:rPr lang="en-US" altLang="zh-CN" sz="1000" dirty="0">
                <a:cs typeface="+mn-ea"/>
                <a:sym typeface="+mn-lt"/>
              </a:rPr>
              <a:t>Introduction</a:t>
            </a:r>
            <a:endParaRPr lang="zh-CN" altLang="en-US" sz="1000" dirty="0">
              <a:cs typeface="+mn-ea"/>
              <a:sym typeface="+mn-lt"/>
            </a:endParaRPr>
          </a:p>
        </p:txBody>
      </p:sp>
      <p:sp>
        <p:nvSpPr>
          <p:cNvPr id="4" name="Rectangle 1"/>
          <p:cNvSpPr>
            <a:spLocks noChangeArrowheads="1"/>
          </p:cNvSpPr>
          <p:nvPr/>
        </p:nvSpPr>
        <p:spPr bwMode="auto">
          <a:xfrm>
            <a:off x="503555" y="5146040"/>
            <a:ext cx="5737225" cy="37680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noAutofit/>
          </a:bodyPr>
          <a:lstStyle/>
          <a:p>
            <a:pPr marL="0" marR="0" lvl="0" indent="0" algn="l" defTabSz="914400" rtl="0" eaLnBrk="0" fontAlgn="base" latinLnBrk="0" hangingPunct="0">
              <a:lnSpc>
                <a:spcPct val="100000"/>
              </a:lnSpc>
              <a:spcBef>
                <a:spcPct val="0"/>
              </a:spcBef>
              <a:spcAft>
                <a:spcPct val="0"/>
              </a:spcAft>
              <a:buClrTx/>
              <a:buSzTx/>
              <a:buFontTx/>
              <a:buNone/>
            </a:pPr>
            <a:r>
              <a:rPr kumimoji="0" lang="en-US" altLang="en-US"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rPr>
              <a:t>■ </a:t>
            </a:r>
            <a:r>
              <a:rPr kumimoji="0" lang="zh-CN" altLang="en-US"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rPr>
              <a:t>床式全身计数系统</a:t>
            </a:r>
            <a:r>
              <a:rPr kumimoji="0" lang="en-US" altLang="zh-CN"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rPr>
              <a:t> </a:t>
            </a:r>
            <a:endParaRPr kumimoji="0" lang="en-US" altLang="zh-CN"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endParaRPr>
          </a:p>
          <a:p>
            <a:pPr marL="0" marR="0" lvl="0" indent="0" algn="l" defTabSz="914400" rtl="0" eaLnBrk="0" fontAlgn="base" latinLnBrk="0" hangingPunct="0">
              <a:lnSpc>
                <a:spcPct val="100000"/>
              </a:lnSpc>
              <a:spcBef>
                <a:spcPct val="0"/>
              </a:spcBef>
              <a:spcAft>
                <a:spcPct val="0"/>
              </a:spcAft>
              <a:buClrTx/>
              <a:buSzTx/>
              <a:buFontTx/>
              <a:buNone/>
            </a:pPr>
            <a:r>
              <a:rPr kumimoji="0" lang="en-US" altLang="en-US"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rPr>
              <a:t>■</a:t>
            </a:r>
            <a:r>
              <a:rPr kumimoji="0" lang="en-US" altLang="zh-CN"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rPr>
              <a:t> </a:t>
            </a:r>
            <a:r>
              <a:rPr kumimoji="0" lang="zh-CN" altLang="en-US"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rPr>
              <a:t>快速定性和定量分析出人体内部的放射性核素</a:t>
            </a:r>
            <a:r>
              <a:rPr kumimoji="0" lang="en-US" altLang="zh-CN"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rPr>
              <a:t> </a:t>
            </a:r>
            <a:endParaRPr kumimoji="0" lang="en-US" altLang="zh-CN"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endParaRPr>
          </a:p>
          <a:p>
            <a:pPr marL="0" marR="0" lvl="0" indent="0" algn="l" defTabSz="914400" rtl="0" eaLnBrk="0" fontAlgn="base" latinLnBrk="0" hangingPunct="0">
              <a:lnSpc>
                <a:spcPct val="100000"/>
              </a:lnSpc>
              <a:spcBef>
                <a:spcPct val="0"/>
              </a:spcBef>
              <a:spcAft>
                <a:spcPct val="0"/>
              </a:spcAft>
              <a:buClrTx/>
              <a:buSzTx/>
              <a:buFontTx/>
              <a:buNone/>
            </a:pPr>
            <a:r>
              <a:rPr kumimoji="0" lang="en-US" altLang="en-US"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rPr>
              <a:t>■</a:t>
            </a:r>
            <a:r>
              <a:rPr kumimoji="0" lang="en-US" altLang="zh-CN"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rPr>
              <a:t> </a:t>
            </a:r>
            <a:r>
              <a:rPr kumimoji="0" lang="zh-CN" altLang="en-US"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rPr>
              <a:t>定位人体任何部分的沾污，包括手和足</a:t>
            </a:r>
            <a:r>
              <a:rPr kumimoji="0" lang="en-US" altLang="zh-CN"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rPr>
              <a:t> </a:t>
            </a:r>
            <a:endParaRPr kumimoji="0" lang="en-US" altLang="zh-CN"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endParaRPr>
          </a:p>
          <a:p>
            <a:pPr marL="0" marR="0" lvl="0" indent="0" algn="l" defTabSz="914400" rtl="0" eaLnBrk="0" fontAlgn="base" latinLnBrk="0" hangingPunct="0">
              <a:lnSpc>
                <a:spcPct val="100000"/>
              </a:lnSpc>
              <a:spcBef>
                <a:spcPct val="0"/>
              </a:spcBef>
              <a:spcAft>
                <a:spcPct val="0"/>
              </a:spcAft>
              <a:buClrTx/>
              <a:buSzTx/>
              <a:buFontTx/>
              <a:buNone/>
            </a:pPr>
            <a:r>
              <a:rPr kumimoji="0" lang="en-US" altLang="en-US"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rPr>
              <a:t>■</a:t>
            </a:r>
            <a:r>
              <a:rPr kumimoji="0" lang="en-US" altLang="zh-CN"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rPr>
              <a:t> </a:t>
            </a:r>
            <a:r>
              <a:rPr kumimoji="0" lang="zh-CN" altLang="en-US"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rPr>
              <a:t>提供可用于精确解释数据的能量谱和位置谱</a:t>
            </a:r>
            <a:r>
              <a:rPr kumimoji="0" lang="en-US" altLang="zh-CN"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rPr>
              <a:t> </a:t>
            </a:r>
            <a:endParaRPr kumimoji="0" lang="en-US" altLang="zh-CN"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endParaRPr>
          </a:p>
          <a:p>
            <a:pPr marL="0" marR="0" lvl="0" indent="0" algn="l" defTabSz="914400" rtl="0" eaLnBrk="0" fontAlgn="base" latinLnBrk="0" hangingPunct="0">
              <a:lnSpc>
                <a:spcPct val="100000"/>
              </a:lnSpc>
              <a:spcBef>
                <a:spcPct val="0"/>
              </a:spcBef>
              <a:spcAft>
                <a:spcPct val="0"/>
              </a:spcAft>
              <a:buClrTx/>
              <a:buSzTx/>
              <a:buFontTx/>
              <a:buNone/>
            </a:pPr>
            <a:r>
              <a:rPr kumimoji="0" lang="en-US" altLang="en-US"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rPr>
              <a:t>■</a:t>
            </a:r>
            <a:r>
              <a:rPr kumimoji="0" lang="en-US" altLang="zh-CN"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rPr>
              <a:t> </a:t>
            </a:r>
            <a:r>
              <a:rPr kumimoji="0" lang="zh-CN" altLang="en-US"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rPr>
              <a:t>线性定位、获得最佳的精确度</a:t>
            </a:r>
            <a:r>
              <a:rPr kumimoji="0" lang="en-US" altLang="zh-CN"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rPr>
              <a:t> </a:t>
            </a:r>
            <a:endParaRPr kumimoji="0" lang="en-US" altLang="zh-CN"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endParaRPr>
          </a:p>
          <a:p>
            <a:pPr marL="0" marR="0" lvl="0" indent="0" algn="l" defTabSz="914400" rtl="0" eaLnBrk="0" fontAlgn="base" latinLnBrk="0" hangingPunct="0">
              <a:lnSpc>
                <a:spcPct val="100000"/>
              </a:lnSpc>
              <a:spcBef>
                <a:spcPct val="0"/>
              </a:spcBef>
              <a:spcAft>
                <a:spcPct val="0"/>
              </a:spcAft>
              <a:buClrTx/>
              <a:buSzTx/>
              <a:buFontTx/>
              <a:buNone/>
            </a:pPr>
            <a:r>
              <a:rPr kumimoji="0" lang="en-US" altLang="en-US"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rPr>
              <a:t>■</a:t>
            </a:r>
            <a:r>
              <a:rPr kumimoji="0" lang="en-US" altLang="zh-CN"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rPr>
              <a:t> </a:t>
            </a:r>
            <a:r>
              <a:rPr kumimoji="0" lang="zh-CN" altLang="en-US"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rPr>
              <a:t>符合</a:t>
            </a:r>
            <a:r>
              <a:rPr kumimoji="0" lang="en-US" altLang="zh-CN"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rPr>
              <a:t>ANSI N13.30</a:t>
            </a:r>
            <a:r>
              <a:rPr kumimoji="0" lang="zh-CN" altLang="en-US"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rPr>
              <a:t>标准</a:t>
            </a:r>
            <a:r>
              <a:rPr kumimoji="0" lang="en-US" altLang="zh-CN"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rPr>
              <a:t> </a:t>
            </a:r>
            <a:endParaRPr kumimoji="0" lang="en-US" altLang="zh-CN"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endParaRPr>
          </a:p>
          <a:p>
            <a:pPr marL="0" marR="0" lvl="0" indent="0" algn="l" defTabSz="914400" rtl="0" eaLnBrk="0" fontAlgn="base" latinLnBrk="0" hangingPunct="0">
              <a:lnSpc>
                <a:spcPct val="100000"/>
              </a:lnSpc>
              <a:spcBef>
                <a:spcPct val="0"/>
              </a:spcBef>
              <a:spcAft>
                <a:spcPct val="0"/>
              </a:spcAft>
              <a:buClrTx/>
              <a:buSzTx/>
              <a:buFontTx/>
              <a:buNone/>
            </a:pPr>
            <a:r>
              <a:rPr kumimoji="0" lang="en-US" altLang="en-US"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rPr>
              <a:t>■</a:t>
            </a:r>
            <a:r>
              <a:rPr kumimoji="0" lang="en-US" altLang="zh-CN"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rPr>
              <a:t> </a:t>
            </a:r>
            <a:r>
              <a:rPr kumimoji="0" lang="zh-CN" altLang="en-US"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rPr>
              <a:t>符合</a:t>
            </a:r>
            <a:r>
              <a:rPr kumimoji="0" lang="en-US" altLang="zh-CN"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rPr>
              <a:t>CE</a:t>
            </a:r>
            <a:r>
              <a:rPr kumimoji="0" lang="zh-CN" altLang="en-US"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rPr>
              <a:t>的要求</a:t>
            </a:r>
            <a:r>
              <a:rPr kumimoji="0" lang="en-US" altLang="zh-CN"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rPr>
              <a:t> </a:t>
            </a:r>
            <a:endParaRPr kumimoji="0" lang="en-US" altLang="zh-CN"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endParaRPr>
          </a:p>
          <a:p>
            <a:pPr marL="0" marR="0" lvl="0" indent="0" algn="l" defTabSz="914400" rtl="0" eaLnBrk="0" fontAlgn="base" latinLnBrk="0" hangingPunct="0">
              <a:lnSpc>
                <a:spcPct val="100000"/>
              </a:lnSpc>
              <a:spcBef>
                <a:spcPct val="0"/>
              </a:spcBef>
              <a:spcAft>
                <a:spcPct val="0"/>
              </a:spcAft>
              <a:buClrTx/>
              <a:buSzTx/>
              <a:buFontTx/>
              <a:buNone/>
            </a:pPr>
            <a:r>
              <a:rPr kumimoji="0" lang="en-US" altLang="zh-CN"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rPr>
              <a:t> </a:t>
            </a:r>
            <a:endParaRPr kumimoji="0" lang="en-US" altLang="zh-CN"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endParaRPr>
          </a:p>
          <a:p>
            <a:pPr marL="0" marR="0" lvl="0" indent="0" algn="l" defTabSz="914400" rtl="0" eaLnBrk="0" fontAlgn="base" latinLnBrk="0" hangingPunct="0">
              <a:lnSpc>
                <a:spcPct val="100000"/>
              </a:lnSpc>
              <a:spcBef>
                <a:spcPct val="0"/>
              </a:spcBef>
              <a:spcAft>
                <a:spcPct val="0"/>
              </a:spcAft>
              <a:buClrTx/>
              <a:buSzTx/>
              <a:buFontTx/>
              <a:buNone/>
            </a:pPr>
            <a:r>
              <a:rPr kumimoji="0" lang="zh-CN" altLang="en-US"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rPr>
              <a:t>系统包括：</a:t>
            </a:r>
            <a:r>
              <a:rPr kumimoji="0" lang="en-US" altLang="zh-CN"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rPr>
              <a:t> </a:t>
            </a:r>
            <a:endParaRPr kumimoji="0" lang="en-US" altLang="zh-CN"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endParaRPr>
          </a:p>
          <a:p>
            <a:pPr marL="0" marR="0" lvl="0" indent="0" algn="l" defTabSz="914400" rtl="0" eaLnBrk="0" fontAlgn="base" latinLnBrk="0" hangingPunct="0">
              <a:lnSpc>
                <a:spcPct val="100000"/>
              </a:lnSpc>
              <a:spcBef>
                <a:spcPct val="0"/>
              </a:spcBef>
              <a:spcAft>
                <a:spcPct val="0"/>
              </a:spcAft>
              <a:buClrTx/>
              <a:buSzTx/>
              <a:buFontTx/>
              <a:buNone/>
            </a:pPr>
            <a:r>
              <a:rPr kumimoji="0" lang="en-US" altLang="en-US"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rPr>
              <a:t>■</a:t>
            </a:r>
            <a:r>
              <a:rPr kumimoji="0" lang="en-US" altLang="zh-CN"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rPr>
              <a:t> </a:t>
            </a:r>
            <a:r>
              <a:rPr kumimoji="0" lang="zh-CN" altLang="en-US"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rPr>
              <a:t>提供灵活和易操作的全功能</a:t>
            </a:r>
            <a:r>
              <a:rPr kumimoji="0" lang="en-US" altLang="zh-CN"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rPr>
              <a:t>SpectroMate-WBC</a:t>
            </a:r>
            <a:r>
              <a:rPr kumimoji="0" lang="zh-CN" altLang="en-US"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rPr>
              <a:t>软件</a:t>
            </a:r>
            <a:endParaRPr kumimoji="0" lang="zh-CN" altLang="en-US"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endParaRPr>
          </a:p>
          <a:p>
            <a:pPr marL="0" marR="0" lvl="0" indent="0" algn="l" defTabSz="914400" rtl="0" eaLnBrk="0" fontAlgn="base" latinLnBrk="0" hangingPunct="0">
              <a:lnSpc>
                <a:spcPct val="100000"/>
              </a:lnSpc>
              <a:spcBef>
                <a:spcPct val="0"/>
              </a:spcBef>
              <a:spcAft>
                <a:spcPct val="0"/>
              </a:spcAft>
              <a:buClrTx/>
              <a:buSzTx/>
              <a:buFontTx/>
              <a:buNone/>
            </a:pPr>
            <a:r>
              <a:rPr kumimoji="0" lang="en-US" altLang="en-US"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rPr>
              <a:t>■</a:t>
            </a:r>
            <a:r>
              <a:rPr kumimoji="0" lang="en-US" altLang="zh-CN"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rPr>
              <a:t> </a:t>
            </a:r>
            <a:r>
              <a:rPr kumimoji="0" lang="zh-CN" altLang="en-US"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rPr>
              <a:t>舒适的水平床</a:t>
            </a:r>
            <a:r>
              <a:rPr kumimoji="0" lang="en-US" altLang="zh-CN"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rPr>
              <a:t> </a:t>
            </a:r>
            <a:endParaRPr kumimoji="0" lang="en-US" altLang="zh-CN"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endParaRPr>
          </a:p>
          <a:p>
            <a:pPr marL="0" marR="0" lvl="0" indent="0" algn="l" defTabSz="914400" rtl="0" eaLnBrk="0" fontAlgn="base" latinLnBrk="0" hangingPunct="0">
              <a:lnSpc>
                <a:spcPct val="100000"/>
              </a:lnSpc>
              <a:spcBef>
                <a:spcPct val="0"/>
              </a:spcBef>
              <a:spcAft>
                <a:spcPct val="0"/>
              </a:spcAft>
              <a:buClrTx/>
              <a:buSzTx/>
              <a:buFontTx/>
              <a:buNone/>
            </a:pPr>
            <a:r>
              <a:rPr kumimoji="0" lang="en-US" altLang="en-US"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rPr>
              <a:t>■</a:t>
            </a:r>
            <a:r>
              <a:rPr kumimoji="0" lang="en-US" altLang="zh-CN"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rPr>
              <a:t> </a:t>
            </a:r>
            <a:r>
              <a:rPr kumimoji="0" lang="zh-CN" altLang="en-US"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rPr>
              <a:t>计算机控制的扫描机构和可使用按钮操作的信号处理电子设备</a:t>
            </a:r>
            <a:endParaRPr kumimoji="0" lang="zh-CN" altLang="en-US"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endParaRPr>
          </a:p>
          <a:p>
            <a:pPr marL="0" marR="0" lvl="0" indent="0" algn="l" defTabSz="914400" rtl="0" eaLnBrk="0" fontAlgn="base" latinLnBrk="0" hangingPunct="0">
              <a:lnSpc>
                <a:spcPct val="100000"/>
              </a:lnSpc>
              <a:spcBef>
                <a:spcPct val="0"/>
              </a:spcBef>
              <a:spcAft>
                <a:spcPct val="0"/>
              </a:spcAft>
              <a:buClrTx/>
              <a:buSzTx/>
              <a:buFontTx/>
              <a:buNone/>
            </a:pPr>
            <a:r>
              <a:rPr kumimoji="0" lang="en-US" altLang="en-US"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rPr>
              <a:t>■</a:t>
            </a:r>
            <a:r>
              <a:rPr kumimoji="0" lang="en-US" altLang="zh-CN"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rPr>
              <a:t> 10 cm </a:t>
            </a:r>
            <a:r>
              <a:rPr kumimoji="0" lang="zh-CN" altLang="en-US"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rPr>
              <a:t>低本底遮蔽屏蔽</a:t>
            </a:r>
            <a:endParaRPr kumimoji="0" lang="zh-CN" altLang="en-US"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endParaRPr>
          </a:p>
          <a:p>
            <a:pPr marL="0" marR="0" lvl="0" indent="0" algn="l" defTabSz="914400" rtl="0" eaLnBrk="0" fontAlgn="base" latinLnBrk="0" hangingPunct="0">
              <a:lnSpc>
                <a:spcPct val="100000"/>
              </a:lnSpc>
              <a:spcBef>
                <a:spcPct val="0"/>
              </a:spcBef>
              <a:spcAft>
                <a:spcPct val="0"/>
              </a:spcAft>
              <a:buClrTx/>
              <a:buSzTx/>
              <a:buFontTx/>
              <a:buNone/>
            </a:pPr>
            <a:endParaRPr kumimoji="0" lang="zh-CN" altLang="en-US"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endParaRPr>
          </a:p>
          <a:p>
            <a:pPr marL="0" marR="0" lvl="0" indent="0" algn="l" defTabSz="914400" rtl="0" eaLnBrk="0" fontAlgn="base" latinLnBrk="0" hangingPunct="0">
              <a:lnSpc>
                <a:spcPct val="100000"/>
              </a:lnSpc>
              <a:spcBef>
                <a:spcPct val="0"/>
              </a:spcBef>
              <a:spcAft>
                <a:spcPct val="0"/>
              </a:spcAft>
              <a:buClrTx/>
              <a:buSzTx/>
              <a:buFontTx/>
              <a:buNone/>
            </a:pPr>
            <a:r>
              <a:rPr kumimoji="0" lang="zh-CN" altLang="en-US"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rPr>
              <a:t>探测器的选择：</a:t>
            </a:r>
            <a:endParaRPr kumimoji="0" lang="zh-CN" altLang="en-US"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endParaRPr>
          </a:p>
          <a:p>
            <a:pPr marL="0" marR="0" lvl="0" indent="0" algn="l" defTabSz="914400" rtl="0" eaLnBrk="0" fontAlgn="base" latinLnBrk="0" hangingPunct="0">
              <a:lnSpc>
                <a:spcPct val="100000"/>
              </a:lnSpc>
              <a:spcBef>
                <a:spcPct val="0"/>
              </a:spcBef>
              <a:spcAft>
                <a:spcPct val="0"/>
              </a:spcAft>
              <a:buClrTx/>
              <a:buSzTx/>
              <a:buFontTx/>
              <a:buNone/>
            </a:pPr>
            <a:r>
              <a:rPr lang="en-US" altLang="en-US" sz="1400" b="1" dirty="0">
                <a:ln>
                  <a:noFill/>
                </a:ln>
                <a:effectLst/>
                <a:latin typeface="仿宋" panose="02010609060101010101" pitchFamily="49" charset="-122"/>
                <a:ea typeface="仿宋" panose="02010609060101010101" pitchFamily="49" charset="-122"/>
                <a:cs typeface="仿宋" panose="02010609060101010101" pitchFamily="49" charset="-122"/>
                <a:sym typeface="+mn-ea"/>
              </a:rPr>
              <a:t>■</a:t>
            </a:r>
            <a:r>
              <a:rPr kumimoji="0" lang="zh-CN" altLang="en-US"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rPr>
              <a:t>为了缩短计数时间可使用</a:t>
            </a:r>
            <a:r>
              <a:rPr kumimoji="0" lang="en-US" altLang="zh-CN"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rPr>
              <a:t>NaI </a:t>
            </a:r>
            <a:r>
              <a:rPr kumimoji="0" lang="zh-CN" altLang="en-US"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rPr>
              <a:t>探测器</a:t>
            </a:r>
            <a:r>
              <a:rPr kumimoji="0" lang="en-US" altLang="zh-CN"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rPr>
              <a:t> </a:t>
            </a:r>
            <a:endParaRPr kumimoji="0" lang="en-US" altLang="zh-CN"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endParaRPr>
          </a:p>
          <a:p>
            <a:pPr marL="0" marR="0" lvl="0" indent="0" algn="l" defTabSz="914400" rtl="0" eaLnBrk="0" fontAlgn="base" latinLnBrk="0" hangingPunct="0">
              <a:lnSpc>
                <a:spcPct val="100000"/>
              </a:lnSpc>
              <a:spcBef>
                <a:spcPct val="0"/>
              </a:spcBef>
              <a:spcAft>
                <a:spcPct val="0"/>
              </a:spcAft>
              <a:buClrTx/>
              <a:buSzTx/>
              <a:buFontTx/>
              <a:buNone/>
            </a:pPr>
            <a:r>
              <a:rPr lang="en-US" altLang="en-US" sz="1400" b="1" dirty="0">
                <a:ln>
                  <a:noFill/>
                </a:ln>
                <a:effectLst/>
                <a:latin typeface="仿宋" panose="02010609060101010101" pitchFamily="49" charset="-122"/>
                <a:ea typeface="仿宋" panose="02010609060101010101" pitchFamily="49" charset="-122"/>
                <a:cs typeface="仿宋" panose="02010609060101010101" pitchFamily="49" charset="-122"/>
                <a:sym typeface="+mn-ea"/>
              </a:rPr>
              <a:t>■</a:t>
            </a:r>
            <a:r>
              <a:rPr kumimoji="0" lang="zh-CN" altLang="en-US"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rPr>
              <a:t>对复杂的谱可使用</a:t>
            </a:r>
            <a:r>
              <a:rPr kumimoji="0" lang="en-US" altLang="zh-CN"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rPr>
              <a:t>Ge</a:t>
            </a:r>
            <a:r>
              <a:rPr kumimoji="0" lang="zh-CN" altLang="en-US"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rPr>
              <a:t>探测器</a:t>
            </a:r>
            <a:r>
              <a:rPr kumimoji="0" lang="en-US" altLang="zh-CN"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rPr>
              <a:t> </a:t>
            </a:r>
            <a:endParaRPr kumimoji="0" lang="en-US" altLang="zh-CN" sz="1400" b="1" i="0" u="none" strike="noStrike" cap="none" normalizeH="0" baseline="0" dirty="0">
              <a:ln>
                <a:noFill/>
              </a:ln>
              <a:solidFill>
                <a:schemeClr val="tx1"/>
              </a:solidFill>
              <a:effectLst/>
              <a:latin typeface="仿宋" panose="02010609060101010101" pitchFamily="49" charset="-122"/>
              <a:ea typeface="仿宋" panose="02010609060101010101" pitchFamily="49" charset="-122"/>
              <a:cs typeface="仿宋" panose="02010609060101010101" pitchFamily="49" charset="-122"/>
            </a:endParaRPr>
          </a:p>
        </p:txBody>
      </p:sp>
      <p:sp>
        <p:nvSpPr>
          <p:cNvPr id="6" name="文本框 5"/>
          <p:cNvSpPr txBox="1"/>
          <p:nvPr/>
        </p:nvSpPr>
        <p:spPr>
          <a:xfrm>
            <a:off x="503783" y="4777522"/>
            <a:ext cx="1097280" cy="368300"/>
          </a:xfrm>
          <a:prstGeom prst="rect">
            <a:avLst/>
          </a:prstGeom>
          <a:noFill/>
        </p:spPr>
        <p:txBody>
          <a:bodyPr wrap="none" rtlCol="0" anchor="t">
            <a:spAutoFit/>
          </a:bodyPr>
          <a:p>
            <a:r>
              <a:rPr lang="zh-CN" altLang="zh-CN" dirty="0">
                <a:solidFill>
                  <a:srgbClr val="2F318B"/>
                </a:solidFill>
                <a:cs typeface="+mn-ea"/>
              </a:rPr>
              <a:t>系统</a:t>
            </a:r>
            <a:r>
              <a:rPr lang="zh-CN" altLang="zh-CN" dirty="0">
                <a:solidFill>
                  <a:srgbClr val="2F318B"/>
                </a:solidFill>
                <a:cs typeface="+mn-ea"/>
              </a:rPr>
              <a:t>特性</a:t>
            </a:r>
            <a:endParaRPr lang="zh-CN" altLang="zh-CN" dirty="0">
              <a:solidFill>
                <a:srgbClr val="2F318B"/>
              </a:solidFill>
              <a:cs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70"/>
                                        </p:tgtEl>
                                        <p:attrNameLst>
                                          <p:attrName>style.visibility</p:attrName>
                                        </p:attrNameLst>
                                      </p:cBhvr>
                                      <p:to>
                                        <p:strVal val="visible"/>
                                      </p:to>
                                    </p:set>
                                    <p:animEffect transition="in" filter="wipe(left)">
                                      <p:cBhvr>
                                        <p:cTn id="7" dur="500"/>
                                        <p:tgtEl>
                                          <p:spTgt spid="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 grpId="0"/>
      <p:bldP spid="70" grpId="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p:cNvSpPr/>
          <p:nvPr/>
        </p:nvSpPr>
        <p:spPr>
          <a:xfrm>
            <a:off x="0" y="906153"/>
            <a:ext cx="6858000" cy="8805038"/>
          </a:xfrm>
          <a:prstGeom prst="rect">
            <a:avLst/>
          </a:prstGeom>
          <a:gradFill>
            <a:gsLst>
              <a:gs pos="0">
                <a:srgbClr val="4778F2"/>
              </a:gs>
              <a:gs pos="100000">
                <a:srgbClr val="414CDC"/>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72" name="矩形: 圆角 71"/>
          <p:cNvSpPr/>
          <p:nvPr/>
        </p:nvSpPr>
        <p:spPr>
          <a:xfrm>
            <a:off x="344777" y="1052950"/>
            <a:ext cx="6216362" cy="8466604"/>
          </a:xfrm>
          <a:prstGeom prst="roundRect">
            <a:avLst>
              <a:gd name="adj" fmla="val 4043"/>
            </a:avLst>
          </a:prstGeom>
          <a:solidFill>
            <a:srgbClr val="FAFAFA"/>
          </a:solidFill>
          <a:ln>
            <a:solidFill>
              <a:srgbClr val="472ADA"/>
            </a:solidFill>
          </a:ln>
          <a:effectLst>
            <a:outerShdw blurRad="215900" algn="ctr" rotWithShape="0">
              <a:prstClr val="black">
                <a:alpha val="1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dirty="0"/>
          </a:p>
        </p:txBody>
      </p:sp>
      <p:grpSp>
        <p:nvGrpSpPr>
          <p:cNvPr id="22" name="组合 21"/>
          <p:cNvGrpSpPr/>
          <p:nvPr/>
        </p:nvGrpSpPr>
        <p:grpSpPr>
          <a:xfrm>
            <a:off x="-824822" y="194809"/>
            <a:ext cx="4159885" cy="240933"/>
            <a:chOff x="2824529" y="397475"/>
            <a:chExt cx="5434173" cy="314738"/>
          </a:xfrm>
        </p:grpSpPr>
        <p:sp>
          <p:nvSpPr>
            <p:cNvPr id="23" name="椭圆 22"/>
            <p:cNvSpPr/>
            <p:nvPr/>
          </p:nvSpPr>
          <p:spPr>
            <a:xfrm>
              <a:off x="2824529" y="481295"/>
              <a:ext cx="81023" cy="81023"/>
            </a:xfrm>
            <a:prstGeom prst="ellipse">
              <a:avLst/>
            </a:prstGeom>
            <a:noFill/>
            <a:ln w="3175">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cxnSp>
          <p:nvCxnSpPr>
            <p:cNvPr id="24" name="直接连接符 23"/>
            <p:cNvCxnSpPr>
              <a:stCxn id="23" idx="6"/>
            </p:cNvCxnSpPr>
            <p:nvPr/>
          </p:nvCxnSpPr>
          <p:spPr>
            <a:xfrm flipV="1">
              <a:off x="2905552" y="521806"/>
              <a:ext cx="997556" cy="1"/>
            </a:xfrm>
            <a:prstGeom prst="line">
              <a:avLst/>
            </a:prstGeom>
            <a:ln w="12700">
              <a:solidFill>
                <a:srgbClr val="2F318B"/>
              </a:solidFill>
            </a:ln>
          </p:spPr>
          <p:style>
            <a:lnRef idx="1">
              <a:schemeClr val="accent1"/>
            </a:lnRef>
            <a:fillRef idx="0">
              <a:schemeClr val="accent1"/>
            </a:fillRef>
            <a:effectRef idx="0">
              <a:schemeClr val="accent1"/>
            </a:effectRef>
            <a:fontRef idx="minor">
              <a:schemeClr val="tx1"/>
            </a:fontRef>
          </p:style>
        </p:cxnSp>
        <p:sp>
          <p:nvSpPr>
            <p:cNvPr id="26" name="任意多边形: 形状 25"/>
            <p:cNvSpPr/>
            <p:nvPr/>
          </p:nvSpPr>
          <p:spPr>
            <a:xfrm>
              <a:off x="3903108" y="397475"/>
              <a:ext cx="2738120" cy="157480"/>
            </a:xfrm>
            <a:custGeom>
              <a:avLst/>
              <a:gdLst>
                <a:gd name="connsiteX0" fmla="*/ 0 w 2738120"/>
                <a:gd name="connsiteY0" fmla="*/ 121920 h 167640"/>
                <a:gd name="connsiteX1" fmla="*/ 121920 w 2738120"/>
                <a:gd name="connsiteY1" fmla="*/ 0 h 167640"/>
                <a:gd name="connsiteX2" fmla="*/ 1818640 w 2738120"/>
                <a:gd name="connsiteY2" fmla="*/ 0 h 167640"/>
                <a:gd name="connsiteX3" fmla="*/ 1976120 w 2738120"/>
                <a:gd name="connsiteY3" fmla="*/ 157480 h 167640"/>
                <a:gd name="connsiteX4" fmla="*/ 2067560 w 2738120"/>
                <a:gd name="connsiteY4" fmla="*/ 157480 h 167640"/>
                <a:gd name="connsiteX5" fmla="*/ 2738120 w 2738120"/>
                <a:gd name="connsiteY5" fmla="*/ 157480 h 167640"/>
                <a:gd name="connsiteX6" fmla="*/ 2738120 w 2738120"/>
                <a:gd name="connsiteY6" fmla="*/ 167640 h 167640"/>
                <a:gd name="connsiteX0-1" fmla="*/ 0 w 2738120"/>
                <a:gd name="connsiteY0-2" fmla="*/ 121920 h 157480"/>
                <a:gd name="connsiteX1-3" fmla="*/ 121920 w 2738120"/>
                <a:gd name="connsiteY1-4" fmla="*/ 0 h 157480"/>
                <a:gd name="connsiteX2-5" fmla="*/ 1818640 w 2738120"/>
                <a:gd name="connsiteY2-6" fmla="*/ 0 h 157480"/>
                <a:gd name="connsiteX3-7" fmla="*/ 1976120 w 2738120"/>
                <a:gd name="connsiteY3-8" fmla="*/ 157480 h 157480"/>
                <a:gd name="connsiteX4-9" fmla="*/ 2067560 w 2738120"/>
                <a:gd name="connsiteY4-10" fmla="*/ 157480 h 157480"/>
                <a:gd name="connsiteX5-11" fmla="*/ 2738120 w 2738120"/>
                <a:gd name="connsiteY5-12" fmla="*/ 157480 h 157480"/>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Lst>
              <a:rect l="l" t="t" r="r" b="b"/>
              <a:pathLst>
                <a:path w="2738120" h="157480">
                  <a:moveTo>
                    <a:pt x="0" y="121920"/>
                  </a:moveTo>
                  <a:lnTo>
                    <a:pt x="121920" y="0"/>
                  </a:lnTo>
                  <a:lnTo>
                    <a:pt x="1818640" y="0"/>
                  </a:lnTo>
                  <a:lnTo>
                    <a:pt x="1976120" y="157480"/>
                  </a:lnTo>
                  <a:lnTo>
                    <a:pt x="2067560" y="157480"/>
                  </a:lnTo>
                  <a:lnTo>
                    <a:pt x="2738120" y="157480"/>
                  </a:lnTo>
                </a:path>
              </a:pathLst>
            </a:custGeom>
            <a:noFill/>
            <a:ln w="12700">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cxnSp>
          <p:nvCxnSpPr>
            <p:cNvPr id="27" name="直接连接符 26"/>
            <p:cNvCxnSpPr/>
            <p:nvPr/>
          </p:nvCxnSpPr>
          <p:spPr>
            <a:xfrm>
              <a:off x="6661668" y="513894"/>
              <a:ext cx="63500" cy="63500"/>
            </a:xfrm>
            <a:prstGeom prst="line">
              <a:avLst/>
            </a:prstGeom>
            <a:ln w="12700">
              <a:solidFill>
                <a:srgbClr val="2F318B"/>
              </a:solidFill>
            </a:ln>
          </p:spPr>
          <p:style>
            <a:lnRef idx="1">
              <a:schemeClr val="accent1"/>
            </a:lnRef>
            <a:fillRef idx="0">
              <a:schemeClr val="accent1"/>
            </a:fillRef>
            <a:effectRef idx="0">
              <a:schemeClr val="accent1"/>
            </a:effectRef>
            <a:fontRef idx="minor">
              <a:schemeClr val="tx1"/>
            </a:fontRef>
          </p:style>
        </p:cxnSp>
        <p:cxnSp>
          <p:nvCxnSpPr>
            <p:cNvPr id="28" name="直接连接符 27"/>
            <p:cNvCxnSpPr/>
            <p:nvPr/>
          </p:nvCxnSpPr>
          <p:spPr>
            <a:xfrm>
              <a:off x="6749418" y="513894"/>
              <a:ext cx="63500" cy="63500"/>
            </a:xfrm>
            <a:prstGeom prst="line">
              <a:avLst/>
            </a:prstGeom>
            <a:ln w="12700">
              <a:solidFill>
                <a:srgbClr val="2F318B"/>
              </a:solidFill>
            </a:ln>
          </p:spPr>
          <p:style>
            <a:lnRef idx="1">
              <a:schemeClr val="accent1"/>
            </a:lnRef>
            <a:fillRef idx="0">
              <a:schemeClr val="accent1"/>
            </a:fillRef>
            <a:effectRef idx="0">
              <a:schemeClr val="accent1"/>
            </a:effectRef>
            <a:fontRef idx="minor">
              <a:schemeClr val="tx1"/>
            </a:fontRef>
          </p:style>
        </p:cxnSp>
        <p:cxnSp>
          <p:nvCxnSpPr>
            <p:cNvPr id="29" name="直接连接符 28"/>
            <p:cNvCxnSpPr/>
            <p:nvPr/>
          </p:nvCxnSpPr>
          <p:spPr>
            <a:xfrm>
              <a:off x="6837168" y="513894"/>
              <a:ext cx="63500" cy="63500"/>
            </a:xfrm>
            <a:prstGeom prst="line">
              <a:avLst/>
            </a:prstGeom>
            <a:ln w="12700">
              <a:solidFill>
                <a:srgbClr val="2F318B"/>
              </a:solidFill>
            </a:ln>
          </p:spPr>
          <p:style>
            <a:lnRef idx="1">
              <a:schemeClr val="accent1"/>
            </a:lnRef>
            <a:fillRef idx="0">
              <a:schemeClr val="accent1"/>
            </a:fillRef>
            <a:effectRef idx="0">
              <a:schemeClr val="accent1"/>
            </a:effectRef>
            <a:fontRef idx="minor">
              <a:schemeClr val="tx1"/>
            </a:fontRef>
          </p:style>
        </p:cxnSp>
        <p:sp>
          <p:nvSpPr>
            <p:cNvPr id="31" name="任意多边形: 形状 30"/>
            <p:cNvSpPr/>
            <p:nvPr/>
          </p:nvSpPr>
          <p:spPr>
            <a:xfrm>
              <a:off x="6967180" y="480695"/>
              <a:ext cx="1224915" cy="150495"/>
            </a:xfrm>
            <a:custGeom>
              <a:avLst/>
              <a:gdLst>
                <a:gd name="connsiteX0" fmla="*/ 0 w 1224915"/>
                <a:gd name="connsiteY0" fmla="*/ 74295 h 150495"/>
                <a:gd name="connsiteX1" fmla="*/ 786765 w 1224915"/>
                <a:gd name="connsiteY1" fmla="*/ 74295 h 150495"/>
                <a:gd name="connsiteX2" fmla="*/ 861060 w 1224915"/>
                <a:gd name="connsiteY2" fmla="*/ 0 h 150495"/>
                <a:gd name="connsiteX3" fmla="*/ 1074420 w 1224915"/>
                <a:gd name="connsiteY3" fmla="*/ 0 h 150495"/>
                <a:gd name="connsiteX4" fmla="*/ 1224915 w 1224915"/>
                <a:gd name="connsiteY4" fmla="*/ 150495 h 1504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24915" h="150495">
                  <a:moveTo>
                    <a:pt x="0" y="74295"/>
                  </a:moveTo>
                  <a:lnTo>
                    <a:pt x="786765" y="74295"/>
                  </a:lnTo>
                  <a:lnTo>
                    <a:pt x="861060" y="0"/>
                  </a:lnTo>
                  <a:lnTo>
                    <a:pt x="1074420" y="0"/>
                  </a:lnTo>
                  <a:lnTo>
                    <a:pt x="1224915" y="150495"/>
                  </a:lnTo>
                </a:path>
              </a:pathLst>
            </a:custGeom>
            <a:noFill/>
            <a:ln w="12700">
              <a:solidFill>
                <a:srgbClr val="2F318B"/>
              </a:solidFill>
              <a:tailEnd type="none"/>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sp>
          <p:nvSpPr>
            <p:cNvPr id="34" name="椭圆 33"/>
            <p:cNvSpPr/>
            <p:nvPr/>
          </p:nvSpPr>
          <p:spPr>
            <a:xfrm>
              <a:off x="8177679" y="631190"/>
              <a:ext cx="81023" cy="81023"/>
            </a:xfrm>
            <a:prstGeom prst="ellipse">
              <a:avLst/>
            </a:prstGeom>
            <a:noFill/>
            <a:ln w="3175">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grpSp>
          <p:nvGrpSpPr>
            <p:cNvPr id="39" name="组合 38"/>
            <p:cNvGrpSpPr/>
            <p:nvPr/>
          </p:nvGrpSpPr>
          <p:grpSpPr>
            <a:xfrm>
              <a:off x="2829323" y="485774"/>
              <a:ext cx="71755" cy="71755"/>
              <a:chOff x="6902450" y="3074034"/>
              <a:chExt cx="71755" cy="71755"/>
            </a:xfrm>
          </p:grpSpPr>
          <p:sp>
            <p:nvSpPr>
              <p:cNvPr id="43" name="椭圆 42"/>
              <p:cNvSpPr/>
              <p:nvPr/>
            </p:nvSpPr>
            <p:spPr>
              <a:xfrm>
                <a:off x="6902450" y="3074034"/>
                <a:ext cx="71755" cy="71755"/>
              </a:xfrm>
              <a:prstGeom prst="ellipse">
                <a:avLst/>
              </a:prstGeom>
              <a:solidFill>
                <a:srgbClr val="49FFFD">
                  <a:alpha val="65000"/>
                </a:srgbClr>
              </a:solidFill>
              <a:ln>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sp>
            <p:nvSpPr>
              <p:cNvPr id="44" name="椭圆 43"/>
              <p:cNvSpPr/>
              <p:nvPr/>
            </p:nvSpPr>
            <p:spPr>
              <a:xfrm>
                <a:off x="6915468" y="3087052"/>
                <a:ext cx="45719" cy="45719"/>
              </a:xfrm>
              <a:prstGeom prst="ellipse">
                <a:avLst/>
              </a:prstGeom>
              <a:solidFill>
                <a:schemeClr val="bg1"/>
              </a:solidFill>
              <a:ln>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grpSp>
        <p:grpSp>
          <p:nvGrpSpPr>
            <p:cNvPr id="40" name="组合 39"/>
            <p:cNvGrpSpPr/>
            <p:nvPr/>
          </p:nvGrpSpPr>
          <p:grpSpPr>
            <a:xfrm>
              <a:off x="8182542" y="634798"/>
              <a:ext cx="71755" cy="71755"/>
              <a:chOff x="6902450" y="3074034"/>
              <a:chExt cx="71755" cy="71755"/>
            </a:xfrm>
          </p:grpSpPr>
          <p:sp>
            <p:nvSpPr>
              <p:cNvPr id="41" name="椭圆 40"/>
              <p:cNvSpPr/>
              <p:nvPr/>
            </p:nvSpPr>
            <p:spPr>
              <a:xfrm>
                <a:off x="6902450" y="3074034"/>
                <a:ext cx="71755" cy="71755"/>
              </a:xfrm>
              <a:prstGeom prst="ellipse">
                <a:avLst/>
              </a:prstGeom>
              <a:solidFill>
                <a:srgbClr val="49FFFD">
                  <a:alpha val="65000"/>
                </a:srgbClr>
              </a:solidFill>
              <a:ln>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sp>
            <p:nvSpPr>
              <p:cNvPr id="42" name="椭圆 41"/>
              <p:cNvSpPr/>
              <p:nvPr/>
            </p:nvSpPr>
            <p:spPr>
              <a:xfrm>
                <a:off x="6915468" y="3087052"/>
                <a:ext cx="45719" cy="45719"/>
              </a:xfrm>
              <a:prstGeom prst="ellipse">
                <a:avLst/>
              </a:prstGeom>
              <a:solidFill>
                <a:schemeClr val="bg1"/>
              </a:solidFill>
              <a:ln>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grpSp>
      </p:grpSp>
      <p:grpSp>
        <p:nvGrpSpPr>
          <p:cNvPr id="45" name="组合 44"/>
          <p:cNvGrpSpPr/>
          <p:nvPr/>
        </p:nvGrpSpPr>
        <p:grpSpPr>
          <a:xfrm>
            <a:off x="3331691" y="607221"/>
            <a:ext cx="4159885" cy="240933"/>
            <a:chOff x="3843680" y="1231431"/>
            <a:chExt cx="5434173" cy="314738"/>
          </a:xfrm>
        </p:grpSpPr>
        <p:sp>
          <p:nvSpPr>
            <p:cNvPr id="46" name="椭圆 45"/>
            <p:cNvSpPr/>
            <p:nvPr/>
          </p:nvSpPr>
          <p:spPr>
            <a:xfrm flipH="1" flipV="1">
              <a:off x="9196830" y="1381326"/>
              <a:ext cx="81023" cy="81023"/>
            </a:xfrm>
            <a:prstGeom prst="ellipse">
              <a:avLst/>
            </a:prstGeom>
            <a:noFill/>
            <a:ln w="3175">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cxnSp>
          <p:nvCxnSpPr>
            <p:cNvPr id="47" name="直接连接符 46"/>
            <p:cNvCxnSpPr>
              <a:stCxn id="46" idx="6"/>
            </p:cNvCxnSpPr>
            <p:nvPr/>
          </p:nvCxnSpPr>
          <p:spPr>
            <a:xfrm flipH="1">
              <a:off x="8199274" y="1421837"/>
              <a:ext cx="997556" cy="1"/>
            </a:xfrm>
            <a:prstGeom prst="line">
              <a:avLst/>
            </a:prstGeom>
            <a:ln w="12700">
              <a:solidFill>
                <a:srgbClr val="2F318B"/>
              </a:solidFill>
            </a:ln>
          </p:spPr>
          <p:style>
            <a:lnRef idx="1">
              <a:schemeClr val="accent1"/>
            </a:lnRef>
            <a:fillRef idx="0">
              <a:schemeClr val="accent1"/>
            </a:fillRef>
            <a:effectRef idx="0">
              <a:schemeClr val="accent1"/>
            </a:effectRef>
            <a:fontRef idx="minor">
              <a:schemeClr val="tx1"/>
            </a:fontRef>
          </p:style>
        </p:cxnSp>
        <p:sp>
          <p:nvSpPr>
            <p:cNvPr id="48" name="任意多边形: 形状 47"/>
            <p:cNvSpPr/>
            <p:nvPr/>
          </p:nvSpPr>
          <p:spPr>
            <a:xfrm flipH="1" flipV="1">
              <a:off x="5461154" y="1388689"/>
              <a:ext cx="2738120" cy="157480"/>
            </a:xfrm>
            <a:custGeom>
              <a:avLst/>
              <a:gdLst>
                <a:gd name="connsiteX0" fmla="*/ 0 w 2738120"/>
                <a:gd name="connsiteY0" fmla="*/ 121920 h 167640"/>
                <a:gd name="connsiteX1" fmla="*/ 121920 w 2738120"/>
                <a:gd name="connsiteY1" fmla="*/ 0 h 167640"/>
                <a:gd name="connsiteX2" fmla="*/ 1818640 w 2738120"/>
                <a:gd name="connsiteY2" fmla="*/ 0 h 167640"/>
                <a:gd name="connsiteX3" fmla="*/ 1976120 w 2738120"/>
                <a:gd name="connsiteY3" fmla="*/ 157480 h 167640"/>
                <a:gd name="connsiteX4" fmla="*/ 2067560 w 2738120"/>
                <a:gd name="connsiteY4" fmla="*/ 157480 h 167640"/>
                <a:gd name="connsiteX5" fmla="*/ 2738120 w 2738120"/>
                <a:gd name="connsiteY5" fmla="*/ 157480 h 167640"/>
                <a:gd name="connsiteX6" fmla="*/ 2738120 w 2738120"/>
                <a:gd name="connsiteY6" fmla="*/ 167640 h 167640"/>
                <a:gd name="connsiteX0-1" fmla="*/ 0 w 2738120"/>
                <a:gd name="connsiteY0-2" fmla="*/ 121920 h 157480"/>
                <a:gd name="connsiteX1-3" fmla="*/ 121920 w 2738120"/>
                <a:gd name="connsiteY1-4" fmla="*/ 0 h 157480"/>
                <a:gd name="connsiteX2-5" fmla="*/ 1818640 w 2738120"/>
                <a:gd name="connsiteY2-6" fmla="*/ 0 h 157480"/>
                <a:gd name="connsiteX3-7" fmla="*/ 1976120 w 2738120"/>
                <a:gd name="connsiteY3-8" fmla="*/ 157480 h 157480"/>
                <a:gd name="connsiteX4-9" fmla="*/ 2067560 w 2738120"/>
                <a:gd name="connsiteY4-10" fmla="*/ 157480 h 157480"/>
                <a:gd name="connsiteX5-11" fmla="*/ 2738120 w 2738120"/>
                <a:gd name="connsiteY5-12" fmla="*/ 157480 h 157480"/>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Lst>
              <a:rect l="l" t="t" r="r" b="b"/>
              <a:pathLst>
                <a:path w="2738120" h="157480">
                  <a:moveTo>
                    <a:pt x="0" y="121920"/>
                  </a:moveTo>
                  <a:lnTo>
                    <a:pt x="121920" y="0"/>
                  </a:lnTo>
                  <a:lnTo>
                    <a:pt x="1818640" y="0"/>
                  </a:lnTo>
                  <a:lnTo>
                    <a:pt x="1976120" y="157480"/>
                  </a:lnTo>
                  <a:lnTo>
                    <a:pt x="2067560" y="157480"/>
                  </a:lnTo>
                  <a:lnTo>
                    <a:pt x="2738120" y="157480"/>
                  </a:lnTo>
                </a:path>
              </a:pathLst>
            </a:custGeom>
            <a:noFill/>
            <a:ln w="12700">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cxnSp>
          <p:nvCxnSpPr>
            <p:cNvPr id="49" name="直接连接符 48"/>
            <p:cNvCxnSpPr/>
            <p:nvPr/>
          </p:nvCxnSpPr>
          <p:spPr>
            <a:xfrm flipH="1" flipV="1">
              <a:off x="5377214" y="1366250"/>
              <a:ext cx="63500" cy="63500"/>
            </a:xfrm>
            <a:prstGeom prst="line">
              <a:avLst/>
            </a:prstGeom>
            <a:ln w="12700">
              <a:solidFill>
                <a:srgbClr val="2F318B"/>
              </a:solidFill>
            </a:ln>
          </p:spPr>
          <p:style>
            <a:lnRef idx="1">
              <a:schemeClr val="accent1"/>
            </a:lnRef>
            <a:fillRef idx="0">
              <a:schemeClr val="accent1"/>
            </a:fillRef>
            <a:effectRef idx="0">
              <a:schemeClr val="accent1"/>
            </a:effectRef>
            <a:fontRef idx="minor">
              <a:schemeClr val="tx1"/>
            </a:fontRef>
          </p:style>
        </p:cxnSp>
        <p:cxnSp>
          <p:nvCxnSpPr>
            <p:cNvPr id="50" name="直接连接符 49"/>
            <p:cNvCxnSpPr/>
            <p:nvPr/>
          </p:nvCxnSpPr>
          <p:spPr>
            <a:xfrm flipH="1" flipV="1">
              <a:off x="5289464" y="1366250"/>
              <a:ext cx="63500" cy="63500"/>
            </a:xfrm>
            <a:prstGeom prst="line">
              <a:avLst/>
            </a:prstGeom>
            <a:ln w="12700">
              <a:solidFill>
                <a:srgbClr val="2F318B"/>
              </a:solidFill>
            </a:ln>
          </p:spPr>
          <p:style>
            <a:lnRef idx="1">
              <a:schemeClr val="accent1"/>
            </a:lnRef>
            <a:fillRef idx="0">
              <a:schemeClr val="accent1"/>
            </a:fillRef>
            <a:effectRef idx="0">
              <a:schemeClr val="accent1"/>
            </a:effectRef>
            <a:fontRef idx="minor">
              <a:schemeClr val="tx1"/>
            </a:fontRef>
          </p:style>
        </p:cxnSp>
        <p:cxnSp>
          <p:nvCxnSpPr>
            <p:cNvPr id="51" name="直接连接符 50"/>
            <p:cNvCxnSpPr/>
            <p:nvPr/>
          </p:nvCxnSpPr>
          <p:spPr>
            <a:xfrm flipH="1" flipV="1">
              <a:off x="5201714" y="1366250"/>
              <a:ext cx="63500" cy="63500"/>
            </a:xfrm>
            <a:prstGeom prst="line">
              <a:avLst/>
            </a:prstGeom>
            <a:ln w="12700">
              <a:solidFill>
                <a:srgbClr val="2F318B"/>
              </a:solidFill>
            </a:ln>
          </p:spPr>
          <p:style>
            <a:lnRef idx="1">
              <a:schemeClr val="accent1"/>
            </a:lnRef>
            <a:fillRef idx="0">
              <a:schemeClr val="accent1"/>
            </a:fillRef>
            <a:effectRef idx="0">
              <a:schemeClr val="accent1"/>
            </a:effectRef>
            <a:fontRef idx="minor">
              <a:schemeClr val="tx1"/>
            </a:fontRef>
          </p:style>
        </p:cxnSp>
        <p:sp>
          <p:nvSpPr>
            <p:cNvPr id="52" name="任意多边形: 形状 51"/>
            <p:cNvSpPr/>
            <p:nvPr/>
          </p:nvSpPr>
          <p:spPr>
            <a:xfrm flipH="1" flipV="1">
              <a:off x="3910287" y="1312454"/>
              <a:ext cx="1224915" cy="150495"/>
            </a:xfrm>
            <a:custGeom>
              <a:avLst/>
              <a:gdLst>
                <a:gd name="connsiteX0" fmla="*/ 0 w 1224915"/>
                <a:gd name="connsiteY0" fmla="*/ 74295 h 150495"/>
                <a:gd name="connsiteX1" fmla="*/ 786765 w 1224915"/>
                <a:gd name="connsiteY1" fmla="*/ 74295 h 150495"/>
                <a:gd name="connsiteX2" fmla="*/ 861060 w 1224915"/>
                <a:gd name="connsiteY2" fmla="*/ 0 h 150495"/>
                <a:gd name="connsiteX3" fmla="*/ 1074420 w 1224915"/>
                <a:gd name="connsiteY3" fmla="*/ 0 h 150495"/>
                <a:gd name="connsiteX4" fmla="*/ 1224915 w 1224915"/>
                <a:gd name="connsiteY4" fmla="*/ 150495 h 1504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24915" h="150495">
                  <a:moveTo>
                    <a:pt x="0" y="74295"/>
                  </a:moveTo>
                  <a:lnTo>
                    <a:pt x="786765" y="74295"/>
                  </a:lnTo>
                  <a:lnTo>
                    <a:pt x="861060" y="0"/>
                  </a:lnTo>
                  <a:lnTo>
                    <a:pt x="1074420" y="0"/>
                  </a:lnTo>
                  <a:lnTo>
                    <a:pt x="1224915" y="150495"/>
                  </a:lnTo>
                </a:path>
              </a:pathLst>
            </a:custGeom>
            <a:noFill/>
            <a:ln w="12700">
              <a:solidFill>
                <a:srgbClr val="2F318B"/>
              </a:solidFill>
              <a:tailEnd type="none"/>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sp>
          <p:nvSpPr>
            <p:cNvPr id="53" name="椭圆 52"/>
            <p:cNvSpPr/>
            <p:nvPr/>
          </p:nvSpPr>
          <p:spPr>
            <a:xfrm flipH="1" flipV="1">
              <a:off x="3843680" y="1231431"/>
              <a:ext cx="81023" cy="81023"/>
            </a:xfrm>
            <a:prstGeom prst="ellipse">
              <a:avLst/>
            </a:prstGeom>
            <a:noFill/>
            <a:ln w="3175">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grpSp>
          <p:nvGrpSpPr>
            <p:cNvPr id="54" name="组合 53"/>
            <p:cNvGrpSpPr/>
            <p:nvPr/>
          </p:nvGrpSpPr>
          <p:grpSpPr>
            <a:xfrm flipH="1" flipV="1">
              <a:off x="9201304" y="1386115"/>
              <a:ext cx="71755" cy="71755"/>
              <a:chOff x="6902450" y="3074034"/>
              <a:chExt cx="71755" cy="71755"/>
            </a:xfrm>
          </p:grpSpPr>
          <p:sp>
            <p:nvSpPr>
              <p:cNvPr id="63" name="椭圆 62"/>
              <p:cNvSpPr/>
              <p:nvPr/>
            </p:nvSpPr>
            <p:spPr>
              <a:xfrm>
                <a:off x="6902450" y="3074034"/>
                <a:ext cx="71755" cy="71755"/>
              </a:xfrm>
              <a:prstGeom prst="ellipse">
                <a:avLst/>
              </a:prstGeom>
              <a:solidFill>
                <a:srgbClr val="49FFFD">
                  <a:alpha val="65000"/>
                </a:srgbClr>
              </a:solidFill>
              <a:ln>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sp>
            <p:nvSpPr>
              <p:cNvPr id="65" name="椭圆 64"/>
              <p:cNvSpPr/>
              <p:nvPr/>
            </p:nvSpPr>
            <p:spPr>
              <a:xfrm>
                <a:off x="6915468" y="3087052"/>
                <a:ext cx="45719" cy="45719"/>
              </a:xfrm>
              <a:prstGeom prst="ellipse">
                <a:avLst/>
              </a:prstGeom>
              <a:solidFill>
                <a:schemeClr val="bg1"/>
              </a:solidFill>
              <a:ln>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grpSp>
        <p:grpSp>
          <p:nvGrpSpPr>
            <p:cNvPr id="60" name="组合 59"/>
            <p:cNvGrpSpPr/>
            <p:nvPr/>
          </p:nvGrpSpPr>
          <p:grpSpPr>
            <a:xfrm flipH="1" flipV="1">
              <a:off x="3848085" y="1237091"/>
              <a:ext cx="71755" cy="71755"/>
              <a:chOff x="6902450" y="3074034"/>
              <a:chExt cx="71755" cy="71755"/>
            </a:xfrm>
          </p:grpSpPr>
          <p:sp>
            <p:nvSpPr>
              <p:cNvPr id="61" name="椭圆 60"/>
              <p:cNvSpPr/>
              <p:nvPr/>
            </p:nvSpPr>
            <p:spPr>
              <a:xfrm>
                <a:off x="6902450" y="3074034"/>
                <a:ext cx="71755" cy="71755"/>
              </a:xfrm>
              <a:prstGeom prst="ellipse">
                <a:avLst/>
              </a:prstGeom>
              <a:solidFill>
                <a:srgbClr val="49FFFD">
                  <a:alpha val="65000"/>
                </a:srgbClr>
              </a:solidFill>
              <a:ln>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sp>
            <p:nvSpPr>
              <p:cNvPr id="62" name="椭圆 61"/>
              <p:cNvSpPr/>
              <p:nvPr/>
            </p:nvSpPr>
            <p:spPr>
              <a:xfrm>
                <a:off x="6915468" y="3087052"/>
                <a:ext cx="45719" cy="45719"/>
              </a:xfrm>
              <a:prstGeom prst="ellipse">
                <a:avLst/>
              </a:prstGeom>
              <a:solidFill>
                <a:schemeClr val="bg1"/>
              </a:solidFill>
              <a:ln>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grpSp>
      </p:grpSp>
      <p:sp>
        <p:nvSpPr>
          <p:cNvPr id="66" name="矩形 65"/>
          <p:cNvSpPr/>
          <p:nvPr/>
        </p:nvSpPr>
        <p:spPr>
          <a:xfrm>
            <a:off x="0" y="842361"/>
            <a:ext cx="6858000" cy="63792"/>
          </a:xfrm>
          <a:prstGeom prst="rect">
            <a:avLst/>
          </a:prstGeom>
          <a:gradFill>
            <a:gsLst>
              <a:gs pos="0">
                <a:srgbClr val="2F318B"/>
              </a:gs>
              <a:gs pos="100000">
                <a:srgbClr val="0070C0"/>
              </a:gs>
            </a:gsLst>
            <a:lin ang="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67" name="组合 66"/>
          <p:cNvGrpSpPr/>
          <p:nvPr/>
        </p:nvGrpSpPr>
        <p:grpSpPr>
          <a:xfrm>
            <a:off x="5510677" y="368461"/>
            <a:ext cx="1050461" cy="366222"/>
            <a:chOff x="4685616" y="2156308"/>
            <a:chExt cx="1050461" cy="366222"/>
          </a:xfrm>
        </p:grpSpPr>
        <p:sp>
          <p:nvSpPr>
            <p:cNvPr id="68" name="图形 3"/>
            <p:cNvSpPr/>
            <p:nvPr/>
          </p:nvSpPr>
          <p:spPr>
            <a:xfrm>
              <a:off x="4685616" y="2156308"/>
              <a:ext cx="1050461" cy="248600"/>
            </a:xfrm>
            <a:custGeom>
              <a:avLst/>
              <a:gdLst>
                <a:gd name="connsiteX0" fmla="*/ 437035 w 2588521"/>
                <a:gd name="connsiteY0" fmla="*/ 120579 h 612595"/>
                <a:gd name="connsiteX1" fmla="*/ 603355 w 2588521"/>
                <a:gd name="connsiteY1" fmla="*/ 120579 h 612595"/>
                <a:gd name="connsiteX2" fmla="*/ 603355 w 2588521"/>
                <a:gd name="connsiteY2" fmla="*/ 36752 h 612595"/>
                <a:gd name="connsiteX3" fmla="*/ 495005 w 2588521"/>
                <a:gd name="connsiteY3" fmla="*/ 36752 h 612595"/>
                <a:gd name="connsiteX4" fmla="*/ 495005 w 2588521"/>
                <a:gd name="connsiteY4" fmla="*/ 1874 h 612595"/>
                <a:gd name="connsiteX5" fmla="*/ 406124 w 2588521"/>
                <a:gd name="connsiteY5" fmla="*/ 1874 h 612595"/>
                <a:gd name="connsiteX6" fmla="*/ 406124 w 2588521"/>
                <a:gd name="connsiteY6" fmla="*/ 36752 h 612595"/>
                <a:gd name="connsiteX7" fmla="*/ 270711 w 2588521"/>
                <a:gd name="connsiteY7" fmla="*/ 36752 h 612595"/>
                <a:gd name="connsiteX8" fmla="*/ 270711 w 2588521"/>
                <a:gd name="connsiteY8" fmla="*/ 120579 h 612595"/>
                <a:gd name="connsiteX9" fmla="*/ 336493 w 2588521"/>
                <a:gd name="connsiteY9" fmla="*/ 120579 h 612595"/>
                <a:gd name="connsiteX10" fmla="*/ 277204 w 2588521"/>
                <a:gd name="connsiteY10" fmla="*/ 218478 h 612595"/>
                <a:gd name="connsiteX11" fmla="*/ 313283 w 2588521"/>
                <a:gd name="connsiteY11" fmla="*/ 290647 h 612595"/>
                <a:gd name="connsiteX12" fmla="*/ 393253 w 2588521"/>
                <a:gd name="connsiteY12" fmla="*/ 290647 h 612595"/>
                <a:gd name="connsiteX13" fmla="*/ 278522 w 2588521"/>
                <a:gd name="connsiteY13" fmla="*/ 387339 h 612595"/>
                <a:gd name="connsiteX14" fmla="*/ 279733 w 2588521"/>
                <a:gd name="connsiteY14" fmla="*/ 481490 h 612595"/>
                <a:gd name="connsiteX15" fmla="*/ 553084 w 2588521"/>
                <a:gd name="connsiteY15" fmla="*/ 152693 h 612595"/>
                <a:gd name="connsiteX16" fmla="*/ 467945 w 2588521"/>
                <a:gd name="connsiteY16" fmla="*/ 152693 h 612595"/>
                <a:gd name="connsiteX17" fmla="*/ 446053 w 2588521"/>
                <a:gd name="connsiteY17" fmla="*/ 206915 h 612595"/>
                <a:gd name="connsiteX18" fmla="*/ 386764 w 2588521"/>
                <a:gd name="connsiteY18" fmla="*/ 206915 h 612595"/>
                <a:gd name="connsiteX19" fmla="*/ 437035 w 2588521"/>
                <a:gd name="connsiteY19" fmla="*/ 120579 h 612595"/>
                <a:gd name="connsiteX20" fmla="*/ 524705 w 2588521"/>
                <a:gd name="connsiteY20" fmla="*/ 284262 h 612595"/>
                <a:gd name="connsiteX21" fmla="*/ 281054 w 2588521"/>
                <a:gd name="connsiteY21" fmla="*/ 518876 h 612595"/>
                <a:gd name="connsiteX22" fmla="*/ 281054 w 2588521"/>
                <a:gd name="connsiteY22" fmla="*/ 603911 h 612595"/>
                <a:gd name="connsiteX23" fmla="*/ 460245 w 2588521"/>
                <a:gd name="connsiteY23" fmla="*/ 527898 h 612595"/>
                <a:gd name="connsiteX24" fmla="*/ 504023 w 2588521"/>
                <a:gd name="connsiteY24" fmla="*/ 602608 h 612595"/>
                <a:gd name="connsiteX25" fmla="*/ 604565 w 2588521"/>
                <a:gd name="connsiteY25" fmla="*/ 601370 h 612595"/>
                <a:gd name="connsiteX26" fmla="*/ 522066 w 2588521"/>
                <a:gd name="connsiteY26" fmla="*/ 462113 h 612595"/>
                <a:gd name="connsiteX27" fmla="*/ 608526 w 2588521"/>
                <a:gd name="connsiteY27" fmla="*/ 284262 h 612595"/>
                <a:gd name="connsiteX28" fmla="*/ 524705 w 2588521"/>
                <a:gd name="connsiteY28" fmla="*/ 284262 h 612595"/>
                <a:gd name="connsiteX29" fmla="*/ 255312 w 2588521"/>
                <a:gd name="connsiteY29" fmla="*/ 137287 h 612595"/>
                <a:gd name="connsiteX30" fmla="*/ 255312 w 2588521"/>
                <a:gd name="connsiteY30" fmla="*/ 54794 h 612595"/>
                <a:gd name="connsiteX31" fmla="*/ 180512 w 2588521"/>
                <a:gd name="connsiteY31" fmla="*/ 54794 h 612595"/>
                <a:gd name="connsiteX32" fmla="*/ 180512 w 2588521"/>
                <a:gd name="connsiteY32" fmla="*/ 4511 h 612595"/>
                <a:gd name="connsiteX33" fmla="*/ 88992 w 2588521"/>
                <a:gd name="connsiteY33" fmla="*/ 4511 h 612595"/>
                <a:gd name="connsiteX34" fmla="*/ 88992 w 2588521"/>
                <a:gd name="connsiteY34" fmla="*/ 54794 h 612595"/>
                <a:gd name="connsiteX35" fmla="*/ 2640 w 2588521"/>
                <a:gd name="connsiteY35" fmla="*/ 54794 h 612595"/>
                <a:gd name="connsiteX36" fmla="*/ 2640 w 2588521"/>
                <a:gd name="connsiteY36" fmla="*/ 137287 h 612595"/>
                <a:gd name="connsiteX37" fmla="*/ 38721 w 2588521"/>
                <a:gd name="connsiteY37" fmla="*/ 137287 h 612595"/>
                <a:gd name="connsiteX38" fmla="*/ 88992 w 2588521"/>
                <a:gd name="connsiteY38" fmla="*/ 203072 h 612595"/>
                <a:gd name="connsiteX39" fmla="*/ 88992 w 2588521"/>
                <a:gd name="connsiteY39" fmla="*/ 610423 h 612595"/>
                <a:gd name="connsiteX40" fmla="*/ 134091 w 2588521"/>
                <a:gd name="connsiteY40" fmla="*/ 610423 h 612595"/>
                <a:gd name="connsiteX41" fmla="*/ 180512 w 2588521"/>
                <a:gd name="connsiteY41" fmla="*/ 563982 h 612595"/>
                <a:gd name="connsiteX42" fmla="*/ 180512 w 2588521"/>
                <a:gd name="connsiteY42" fmla="*/ 137287 h 612595"/>
                <a:gd name="connsiteX43" fmla="*/ 255312 w 2588521"/>
                <a:gd name="connsiteY43" fmla="*/ 137287 h 612595"/>
                <a:gd name="connsiteX44" fmla="*/ 0 w 2588521"/>
                <a:gd name="connsiteY44" fmla="*/ 160507 h 612595"/>
                <a:gd name="connsiteX45" fmla="*/ 0 w 2588521"/>
                <a:gd name="connsiteY45" fmla="*/ 560139 h 612595"/>
                <a:gd name="connsiteX46" fmla="*/ 63253 w 2588521"/>
                <a:gd name="connsiteY46" fmla="*/ 513699 h 612595"/>
                <a:gd name="connsiteX47" fmla="*/ 63253 w 2588521"/>
                <a:gd name="connsiteY47" fmla="*/ 231343 h 612595"/>
                <a:gd name="connsiteX48" fmla="*/ 25850 w 2588521"/>
                <a:gd name="connsiteY48" fmla="*/ 159173 h 612595"/>
                <a:gd name="connsiteX49" fmla="*/ 0 w 2588521"/>
                <a:gd name="connsiteY49" fmla="*/ 160507 h 612595"/>
                <a:gd name="connsiteX50" fmla="*/ 198552 w 2588521"/>
                <a:gd name="connsiteY50" fmla="*/ 338358 h 612595"/>
                <a:gd name="connsiteX51" fmla="*/ 206912 w 2588521"/>
                <a:gd name="connsiteY51" fmla="*/ 246844 h 612595"/>
                <a:gd name="connsiteX52" fmla="*/ 225612 w 2588521"/>
                <a:gd name="connsiteY52" fmla="*/ 208122 h 612595"/>
                <a:gd name="connsiteX53" fmla="*/ 244973 w 2588521"/>
                <a:gd name="connsiteY53" fmla="*/ 246844 h 612595"/>
                <a:gd name="connsiteX54" fmla="*/ 252672 w 2588521"/>
                <a:gd name="connsiteY54" fmla="*/ 338358 h 612595"/>
                <a:gd name="connsiteX55" fmla="*/ 244973 w 2588521"/>
                <a:gd name="connsiteY55" fmla="*/ 431873 h 612595"/>
                <a:gd name="connsiteX56" fmla="*/ 225612 w 2588521"/>
                <a:gd name="connsiteY56" fmla="*/ 469832 h 612595"/>
                <a:gd name="connsiteX57" fmla="*/ 206912 w 2588521"/>
                <a:gd name="connsiteY57" fmla="*/ 431873 h 612595"/>
                <a:gd name="connsiteX58" fmla="*/ 198552 w 2588521"/>
                <a:gd name="connsiteY58" fmla="*/ 338358 h 612595"/>
                <a:gd name="connsiteX59" fmla="*/ 774735 w 2588521"/>
                <a:gd name="connsiteY59" fmla="*/ 119912 h 612595"/>
                <a:gd name="connsiteX60" fmla="*/ 1124105 w 2588521"/>
                <a:gd name="connsiteY60" fmla="*/ 119912 h 612595"/>
                <a:gd name="connsiteX61" fmla="*/ 1162827 w 2588521"/>
                <a:gd name="connsiteY61" fmla="*/ 139828 h 612595"/>
                <a:gd name="connsiteX62" fmla="*/ 1162827 w 2588521"/>
                <a:gd name="connsiteY62" fmla="*/ 160507 h 612595"/>
                <a:gd name="connsiteX63" fmla="*/ 1267872 w 2588521"/>
                <a:gd name="connsiteY63" fmla="*/ 160507 h 612595"/>
                <a:gd name="connsiteX64" fmla="*/ 1269175 w 2588521"/>
                <a:gd name="connsiteY64" fmla="*/ 95390 h 612595"/>
                <a:gd name="connsiteX65" fmla="*/ 1193734 w 2588521"/>
                <a:gd name="connsiteY65" fmla="*/ 34782 h 612595"/>
                <a:gd name="connsiteX66" fmla="*/ 1021686 w 2588521"/>
                <a:gd name="connsiteY66" fmla="*/ 34782 h 612595"/>
                <a:gd name="connsiteX67" fmla="*/ 1021686 w 2588521"/>
                <a:gd name="connsiteY67" fmla="*/ 0 h 612595"/>
                <a:gd name="connsiteX68" fmla="*/ 916526 w 2588521"/>
                <a:gd name="connsiteY68" fmla="*/ 0 h 612595"/>
                <a:gd name="connsiteX69" fmla="*/ 916526 w 2588521"/>
                <a:gd name="connsiteY69" fmla="*/ 34782 h 612595"/>
                <a:gd name="connsiteX70" fmla="*/ 736125 w 2588521"/>
                <a:gd name="connsiteY70" fmla="*/ 34782 h 612595"/>
                <a:gd name="connsiteX71" fmla="*/ 669686 w 2588521"/>
                <a:gd name="connsiteY71" fmla="*/ 97899 h 612595"/>
                <a:gd name="connsiteX72" fmla="*/ 669686 w 2588521"/>
                <a:gd name="connsiteY72" fmla="*/ 160507 h 612595"/>
                <a:gd name="connsiteX73" fmla="*/ 774735 w 2588521"/>
                <a:gd name="connsiteY73" fmla="*/ 160507 h 612595"/>
                <a:gd name="connsiteX74" fmla="*/ 774735 w 2588521"/>
                <a:gd name="connsiteY74" fmla="*/ 119912 h 612595"/>
                <a:gd name="connsiteX75" fmla="*/ 1121564 w 2588521"/>
                <a:gd name="connsiteY75" fmla="*/ 222988 h 612595"/>
                <a:gd name="connsiteX76" fmla="*/ 813456 w 2588521"/>
                <a:gd name="connsiteY76" fmla="*/ 222988 h 612595"/>
                <a:gd name="connsiteX77" fmla="*/ 813456 w 2588521"/>
                <a:gd name="connsiteY77" fmla="*/ 179852 h 612595"/>
                <a:gd name="connsiteX78" fmla="*/ 705764 w 2588521"/>
                <a:gd name="connsiteY78" fmla="*/ 179852 h 612595"/>
                <a:gd name="connsiteX79" fmla="*/ 705764 w 2588521"/>
                <a:gd name="connsiteY79" fmla="*/ 222988 h 612595"/>
                <a:gd name="connsiteX80" fmla="*/ 660665 w 2588521"/>
                <a:gd name="connsiteY80" fmla="*/ 222988 h 612595"/>
                <a:gd name="connsiteX81" fmla="*/ 660665 w 2588521"/>
                <a:gd name="connsiteY81" fmla="*/ 306815 h 612595"/>
                <a:gd name="connsiteX82" fmla="*/ 709725 w 2588521"/>
                <a:gd name="connsiteY82" fmla="*/ 306815 h 612595"/>
                <a:gd name="connsiteX83" fmla="*/ 710935 w 2588521"/>
                <a:gd name="connsiteY83" fmla="*/ 387339 h 612595"/>
                <a:gd name="connsiteX84" fmla="*/ 852727 w 2588521"/>
                <a:gd name="connsiteY84" fmla="*/ 509855 h 612595"/>
                <a:gd name="connsiteX85" fmla="*/ 669686 w 2588521"/>
                <a:gd name="connsiteY85" fmla="*/ 521418 h 612595"/>
                <a:gd name="connsiteX86" fmla="*/ 668476 w 2588521"/>
                <a:gd name="connsiteY86" fmla="*/ 607754 h 612595"/>
                <a:gd name="connsiteX87" fmla="*/ 971968 w 2588521"/>
                <a:gd name="connsiteY87" fmla="*/ 565317 h 612595"/>
                <a:gd name="connsiteX88" fmla="*/ 1264029 w 2588521"/>
                <a:gd name="connsiteY88" fmla="*/ 611629 h 612595"/>
                <a:gd name="connsiteX89" fmla="*/ 1264029 w 2588521"/>
                <a:gd name="connsiteY89" fmla="*/ 520084 h 612595"/>
                <a:gd name="connsiteX90" fmla="*/ 1091197 w 2588521"/>
                <a:gd name="connsiteY90" fmla="*/ 509855 h 612595"/>
                <a:gd name="connsiteX91" fmla="*/ 1229151 w 2588521"/>
                <a:gd name="connsiteY91" fmla="*/ 385465 h 612595"/>
                <a:gd name="connsiteX92" fmla="*/ 1229151 w 2588521"/>
                <a:gd name="connsiteY92" fmla="*/ 306815 h 612595"/>
                <a:gd name="connsiteX93" fmla="*/ 1273050 w 2588521"/>
                <a:gd name="connsiteY93" fmla="*/ 306815 h 612595"/>
                <a:gd name="connsiteX94" fmla="*/ 1273050 w 2588521"/>
                <a:gd name="connsiteY94" fmla="*/ 222988 h 612595"/>
                <a:gd name="connsiteX95" fmla="*/ 1229151 w 2588521"/>
                <a:gd name="connsiteY95" fmla="*/ 222988 h 612595"/>
                <a:gd name="connsiteX96" fmla="*/ 1229151 w 2588521"/>
                <a:gd name="connsiteY96" fmla="*/ 179852 h 612595"/>
                <a:gd name="connsiteX97" fmla="*/ 1121564 w 2588521"/>
                <a:gd name="connsiteY97" fmla="*/ 179852 h 612595"/>
                <a:gd name="connsiteX98" fmla="*/ 1121564 w 2588521"/>
                <a:gd name="connsiteY98" fmla="*/ 222988 h 612595"/>
                <a:gd name="connsiteX99" fmla="*/ 1118261 w 2588521"/>
                <a:gd name="connsiteY99" fmla="*/ 306815 h 612595"/>
                <a:gd name="connsiteX100" fmla="*/ 1118261 w 2588521"/>
                <a:gd name="connsiteY100" fmla="*/ 355765 h 612595"/>
                <a:gd name="connsiteX101" fmla="*/ 1020038 w 2588521"/>
                <a:gd name="connsiteY101" fmla="*/ 434732 h 612595"/>
                <a:gd name="connsiteX102" fmla="*/ 923346 w 2588521"/>
                <a:gd name="connsiteY102" fmla="*/ 435082 h 612595"/>
                <a:gd name="connsiteX103" fmla="*/ 820495 w 2588521"/>
                <a:gd name="connsiteY103" fmla="*/ 358941 h 612595"/>
                <a:gd name="connsiteX104" fmla="*/ 820495 w 2588521"/>
                <a:gd name="connsiteY104" fmla="*/ 306815 h 612595"/>
                <a:gd name="connsiteX105" fmla="*/ 1118261 w 2588521"/>
                <a:gd name="connsiteY105" fmla="*/ 306815 h 612595"/>
                <a:gd name="connsiteX106" fmla="*/ 1757049 w 2588521"/>
                <a:gd name="connsiteY106" fmla="*/ 120579 h 612595"/>
                <a:gd name="connsiteX107" fmla="*/ 1923369 w 2588521"/>
                <a:gd name="connsiteY107" fmla="*/ 120579 h 612595"/>
                <a:gd name="connsiteX108" fmla="*/ 1923369 w 2588521"/>
                <a:gd name="connsiteY108" fmla="*/ 36752 h 612595"/>
                <a:gd name="connsiteX109" fmla="*/ 1815020 w 2588521"/>
                <a:gd name="connsiteY109" fmla="*/ 36752 h 612595"/>
                <a:gd name="connsiteX110" fmla="*/ 1815020 w 2588521"/>
                <a:gd name="connsiteY110" fmla="*/ 1874 h 612595"/>
                <a:gd name="connsiteX111" fmla="*/ 1726142 w 2588521"/>
                <a:gd name="connsiteY111" fmla="*/ 1874 h 612595"/>
                <a:gd name="connsiteX112" fmla="*/ 1726142 w 2588521"/>
                <a:gd name="connsiteY112" fmla="*/ 36752 h 612595"/>
                <a:gd name="connsiteX113" fmla="*/ 1590729 w 2588521"/>
                <a:gd name="connsiteY113" fmla="*/ 36752 h 612595"/>
                <a:gd name="connsiteX114" fmla="*/ 1590729 w 2588521"/>
                <a:gd name="connsiteY114" fmla="*/ 120579 h 612595"/>
                <a:gd name="connsiteX115" fmla="*/ 1656514 w 2588521"/>
                <a:gd name="connsiteY115" fmla="*/ 120579 h 612595"/>
                <a:gd name="connsiteX116" fmla="*/ 1597209 w 2588521"/>
                <a:gd name="connsiteY116" fmla="*/ 218478 h 612595"/>
                <a:gd name="connsiteX117" fmla="*/ 1633293 w 2588521"/>
                <a:gd name="connsiteY117" fmla="*/ 290647 h 612595"/>
                <a:gd name="connsiteX118" fmla="*/ 1713245 w 2588521"/>
                <a:gd name="connsiteY118" fmla="*/ 290647 h 612595"/>
                <a:gd name="connsiteX119" fmla="*/ 1598543 w 2588521"/>
                <a:gd name="connsiteY119" fmla="*/ 387339 h 612595"/>
                <a:gd name="connsiteX120" fmla="*/ 1599750 w 2588521"/>
                <a:gd name="connsiteY120" fmla="*/ 481490 h 612595"/>
                <a:gd name="connsiteX121" fmla="*/ 1873085 w 2588521"/>
                <a:gd name="connsiteY121" fmla="*/ 152693 h 612595"/>
                <a:gd name="connsiteX122" fmla="*/ 1787956 w 2588521"/>
                <a:gd name="connsiteY122" fmla="*/ 152693 h 612595"/>
                <a:gd name="connsiteX123" fmla="*/ 1766070 w 2588521"/>
                <a:gd name="connsiteY123" fmla="*/ 206915 h 612595"/>
                <a:gd name="connsiteX124" fmla="*/ 1706765 w 2588521"/>
                <a:gd name="connsiteY124" fmla="*/ 206915 h 612595"/>
                <a:gd name="connsiteX125" fmla="*/ 1757049 w 2588521"/>
                <a:gd name="connsiteY125" fmla="*/ 120579 h 612595"/>
                <a:gd name="connsiteX126" fmla="*/ 1844720 w 2588521"/>
                <a:gd name="connsiteY126" fmla="*/ 284262 h 612595"/>
                <a:gd name="connsiteX127" fmla="*/ 1601052 w 2588521"/>
                <a:gd name="connsiteY127" fmla="*/ 518876 h 612595"/>
                <a:gd name="connsiteX128" fmla="*/ 1601052 w 2588521"/>
                <a:gd name="connsiteY128" fmla="*/ 603911 h 612595"/>
                <a:gd name="connsiteX129" fmla="*/ 1780269 w 2588521"/>
                <a:gd name="connsiteY129" fmla="*/ 527898 h 612595"/>
                <a:gd name="connsiteX130" fmla="*/ 1824041 w 2588521"/>
                <a:gd name="connsiteY130" fmla="*/ 602608 h 612595"/>
                <a:gd name="connsiteX131" fmla="*/ 1924576 w 2588521"/>
                <a:gd name="connsiteY131" fmla="*/ 601370 h 612595"/>
                <a:gd name="connsiteX132" fmla="*/ 1842083 w 2588521"/>
                <a:gd name="connsiteY132" fmla="*/ 462113 h 612595"/>
                <a:gd name="connsiteX133" fmla="*/ 1928546 w 2588521"/>
                <a:gd name="connsiteY133" fmla="*/ 284262 h 612595"/>
                <a:gd name="connsiteX134" fmla="*/ 1844720 w 2588521"/>
                <a:gd name="connsiteY134" fmla="*/ 284262 h 612595"/>
                <a:gd name="connsiteX135" fmla="*/ 1575323 w 2588521"/>
                <a:gd name="connsiteY135" fmla="*/ 137287 h 612595"/>
                <a:gd name="connsiteX136" fmla="*/ 1575323 w 2588521"/>
                <a:gd name="connsiteY136" fmla="*/ 54794 h 612595"/>
                <a:gd name="connsiteX137" fmla="*/ 1500517 w 2588521"/>
                <a:gd name="connsiteY137" fmla="*/ 54794 h 612595"/>
                <a:gd name="connsiteX138" fmla="*/ 1500517 w 2588521"/>
                <a:gd name="connsiteY138" fmla="*/ 4511 h 612595"/>
                <a:gd name="connsiteX139" fmla="*/ 1409003 w 2588521"/>
                <a:gd name="connsiteY139" fmla="*/ 4511 h 612595"/>
                <a:gd name="connsiteX140" fmla="*/ 1409003 w 2588521"/>
                <a:gd name="connsiteY140" fmla="*/ 54794 h 612595"/>
                <a:gd name="connsiteX141" fmla="*/ 1322635 w 2588521"/>
                <a:gd name="connsiteY141" fmla="*/ 54794 h 612595"/>
                <a:gd name="connsiteX142" fmla="*/ 1322635 w 2588521"/>
                <a:gd name="connsiteY142" fmla="*/ 137287 h 612595"/>
                <a:gd name="connsiteX143" fmla="*/ 1358720 w 2588521"/>
                <a:gd name="connsiteY143" fmla="*/ 137287 h 612595"/>
                <a:gd name="connsiteX144" fmla="*/ 1409003 w 2588521"/>
                <a:gd name="connsiteY144" fmla="*/ 203072 h 612595"/>
                <a:gd name="connsiteX145" fmla="*/ 1409003 w 2588521"/>
                <a:gd name="connsiteY145" fmla="*/ 610423 h 612595"/>
                <a:gd name="connsiteX146" fmla="*/ 1454109 w 2588521"/>
                <a:gd name="connsiteY146" fmla="*/ 610423 h 612595"/>
                <a:gd name="connsiteX147" fmla="*/ 1500517 w 2588521"/>
                <a:gd name="connsiteY147" fmla="*/ 563982 h 612595"/>
                <a:gd name="connsiteX148" fmla="*/ 1500517 w 2588521"/>
                <a:gd name="connsiteY148" fmla="*/ 137287 h 612595"/>
                <a:gd name="connsiteX149" fmla="*/ 1575323 w 2588521"/>
                <a:gd name="connsiteY149" fmla="*/ 137287 h 612595"/>
                <a:gd name="connsiteX150" fmla="*/ 1319998 w 2588521"/>
                <a:gd name="connsiteY150" fmla="*/ 160507 h 612595"/>
                <a:gd name="connsiteX151" fmla="*/ 1319998 w 2588521"/>
                <a:gd name="connsiteY151" fmla="*/ 560139 h 612595"/>
                <a:gd name="connsiteX152" fmla="*/ 1383274 w 2588521"/>
                <a:gd name="connsiteY152" fmla="*/ 513699 h 612595"/>
                <a:gd name="connsiteX153" fmla="*/ 1383274 w 2588521"/>
                <a:gd name="connsiteY153" fmla="*/ 231343 h 612595"/>
                <a:gd name="connsiteX154" fmla="*/ 1345855 w 2588521"/>
                <a:gd name="connsiteY154" fmla="*/ 159173 h 612595"/>
                <a:gd name="connsiteX155" fmla="*/ 1319998 w 2588521"/>
                <a:gd name="connsiteY155" fmla="*/ 160507 h 612595"/>
                <a:gd name="connsiteX156" fmla="*/ 1518559 w 2588521"/>
                <a:gd name="connsiteY156" fmla="*/ 338358 h 612595"/>
                <a:gd name="connsiteX157" fmla="*/ 1526914 w 2588521"/>
                <a:gd name="connsiteY157" fmla="*/ 246844 h 612595"/>
                <a:gd name="connsiteX158" fmla="*/ 1545623 w 2588521"/>
                <a:gd name="connsiteY158" fmla="*/ 208122 h 612595"/>
                <a:gd name="connsiteX159" fmla="*/ 1564968 w 2588521"/>
                <a:gd name="connsiteY159" fmla="*/ 246844 h 612595"/>
                <a:gd name="connsiteX160" fmla="*/ 1572686 w 2588521"/>
                <a:gd name="connsiteY160" fmla="*/ 338358 h 612595"/>
                <a:gd name="connsiteX161" fmla="*/ 1564968 w 2588521"/>
                <a:gd name="connsiteY161" fmla="*/ 431873 h 612595"/>
                <a:gd name="connsiteX162" fmla="*/ 1545623 w 2588521"/>
                <a:gd name="connsiteY162" fmla="*/ 469832 h 612595"/>
                <a:gd name="connsiteX163" fmla="*/ 1526914 w 2588521"/>
                <a:gd name="connsiteY163" fmla="*/ 431873 h 612595"/>
                <a:gd name="connsiteX164" fmla="*/ 1518559 w 2588521"/>
                <a:gd name="connsiteY164" fmla="*/ 338358 h 612595"/>
                <a:gd name="connsiteX165" fmla="*/ 2435098 w 2588521"/>
                <a:gd name="connsiteY165" fmla="*/ 455633 h 612595"/>
                <a:gd name="connsiteX166" fmla="*/ 2583376 w 2588521"/>
                <a:gd name="connsiteY166" fmla="*/ 455633 h 612595"/>
                <a:gd name="connsiteX167" fmla="*/ 2583376 w 2588521"/>
                <a:gd name="connsiteY167" fmla="*/ 371933 h 612595"/>
                <a:gd name="connsiteX168" fmla="*/ 2435098 w 2588521"/>
                <a:gd name="connsiteY168" fmla="*/ 371933 h 612595"/>
                <a:gd name="connsiteX169" fmla="*/ 2435098 w 2588521"/>
                <a:gd name="connsiteY169" fmla="*/ 321650 h 612595"/>
                <a:gd name="connsiteX170" fmla="*/ 2330688 w 2588521"/>
                <a:gd name="connsiteY170" fmla="*/ 321650 h 612595"/>
                <a:gd name="connsiteX171" fmla="*/ 2330688 w 2588521"/>
                <a:gd name="connsiteY171" fmla="*/ 536252 h 612595"/>
                <a:gd name="connsiteX172" fmla="*/ 2405494 w 2588521"/>
                <a:gd name="connsiteY172" fmla="*/ 609088 h 612595"/>
                <a:gd name="connsiteX173" fmla="*/ 2535634 w 2588521"/>
                <a:gd name="connsiteY173" fmla="*/ 609088 h 612595"/>
                <a:gd name="connsiteX174" fmla="*/ 2588522 w 2588521"/>
                <a:gd name="connsiteY174" fmla="*/ 554294 h 612595"/>
                <a:gd name="connsiteX175" fmla="*/ 2588522 w 2588521"/>
                <a:gd name="connsiteY175" fmla="*/ 525261 h 612595"/>
                <a:gd name="connsiteX176" fmla="*/ 2451806 w 2588521"/>
                <a:gd name="connsiteY176" fmla="*/ 525261 h 612595"/>
                <a:gd name="connsiteX177" fmla="*/ 2435098 w 2588521"/>
                <a:gd name="connsiteY177" fmla="*/ 509855 h 612595"/>
                <a:gd name="connsiteX178" fmla="*/ 2435098 w 2588521"/>
                <a:gd name="connsiteY178" fmla="*/ 455633 h 612595"/>
                <a:gd name="connsiteX179" fmla="*/ 2435098 w 2588521"/>
                <a:gd name="connsiteY179" fmla="*/ 140496 h 612595"/>
                <a:gd name="connsiteX180" fmla="*/ 2580739 w 2588521"/>
                <a:gd name="connsiteY180" fmla="*/ 140496 h 612595"/>
                <a:gd name="connsiteX181" fmla="*/ 2580739 w 2588521"/>
                <a:gd name="connsiteY181" fmla="*/ 57335 h 612595"/>
                <a:gd name="connsiteX182" fmla="*/ 2435098 w 2588521"/>
                <a:gd name="connsiteY182" fmla="*/ 57335 h 612595"/>
                <a:gd name="connsiteX183" fmla="*/ 2435098 w 2588521"/>
                <a:gd name="connsiteY183" fmla="*/ 4511 h 612595"/>
                <a:gd name="connsiteX184" fmla="*/ 2330688 w 2588521"/>
                <a:gd name="connsiteY184" fmla="*/ 4511 h 612595"/>
                <a:gd name="connsiteX185" fmla="*/ 2330688 w 2588521"/>
                <a:gd name="connsiteY185" fmla="*/ 221114 h 612595"/>
                <a:gd name="connsiteX186" fmla="*/ 2405494 w 2588521"/>
                <a:gd name="connsiteY186" fmla="*/ 294586 h 612595"/>
                <a:gd name="connsiteX187" fmla="*/ 2585885 w 2588521"/>
                <a:gd name="connsiteY187" fmla="*/ 294586 h 612595"/>
                <a:gd name="connsiteX188" fmla="*/ 2585885 w 2588521"/>
                <a:gd name="connsiteY188" fmla="*/ 210791 h 612595"/>
                <a:gd name="connsiteX189" fmla="*/ 2451806 w 2588521"/>
                <a:gd name="connsiteY189" fmla="*/ 210791 h 612595"/>
                <a:gd name="connsiteX190" fmla="*/ 2435098 w 2588521"/>
                <a:gd name="connsiteY190" fmla="*/ 195258 h 612595"/>
                <a:gd name="connsiteX191" fmla="*/ 2435098 w 2588521"/>
                <a:gd name="connsiteY191" fmla="*/ 140496 h 612595"/>
                <a:gd name="connsiteX192" fmla="*/ 1981339 w 2588521"/>
                <a:gd name="connsiteY192" fmla="*/ 105713 h 612595"/>
                <a:gd name="connsiteX193" fmla="*/ 2040612 w 2588521"/>
                <a:gd name="connsiteY193" fmla="*/ 175341 h 612595"/>
                <a:gd name="connsiteX194" fmla="*/ 2239174 w 2588521"/>
                <a:gd name="connsiteY194" fmla="*/ 175341 h 612595"/>
                <a:gd name="connsiteX195" fmla="*/ 2293301 w 2588521"/>
                <a:gd name="connsiteY195" fmla="*/ 104411 h 612595"/>
                <a:gd name="connsiteX196" fmla="*/ 2270081 w 2588521"/>
                <a:gd name="connsiteY196" fmla="*/ 46440 h 612595"/>
                <a:gd name="connsiteX197" fmla="*/ 2176025 w 2588521"/>
                <a:gd name="connsiteY197" fmla="*/ 46440 h 612595"/>
                <a:gd name="connsiteX198" fmla="*/ 2191431 w 2588521"/>
                <a:gd name="connsiteY198" fmla="*/ 81191 h 612595"/>
                <a:gd name="connsiteX199" fmla="*/ 2168211 w 2588521"/>
                <a:gd name="connsiteY199" fmla="*/ 96692 h 612595"/>
                <a:gd name="connsiteX200" fmla="*/ 2098710 w 2588521"/>
                <a:gd name="connsiteY200" fmla="*/ 96692 h 612595"/>
                <a:gd name="connsiteX201" fmla="*/ 2170880 w 2588521"/>
                <a:gd name="connsiteY201" fmla="*/ 1874 h 612595"/>
                <a:gd name="connsiteX202" fmla="*/ 2058655 w 2588521"/>
                <a:gd name="connsiteY202" fmla="*/ 1874 h 612595"/>
                <a:gd name="connsiteX203" fmla="*/ 1981339 w 2588521"/>
                <a:gd name="connsiteY203" fmla="*/ 105713 h 612595"/>
                <a:gd name="connsiteX204" fmla="*/ 2300988 w 2588521"/>
                <a:gd name="connsiteY204" fmla="*/ 563315 h 612595"/>
                <a:gd name="connsiteX205" fmla="*/ 2299781 w 2588521"/>
                <a:gd name="connsiteY205" fmla="*/ 276449 h 612595"/>
                <a:gd name="connsiteX206" fmla="*/ 2226309 w 2588521"/>
                <a:gd name="connsiteY206" fmla="*/ 200435 h 612595"/>
                <a:gd name="connsiteX207" fmla="*/ 2062498 w 2588521"/>
                <a:gd name="connsiteY207" fmla="*/ 201738 h 612595"/>
                <a:gd name="connsiteX208" fmla="*/ 1989027 w 2588521"/>
                <a:gd name="connsiteY208" fmla="*/ 280959 h 612595"/>
                <a:gd name="connsiteX209" fmla="*/ 1989027 w 2588521"/>
                <a:gd name="connsiteY209" fmla="*/ 603243 h 612595"/>
                <a:gd name="connsiteX210" fmla="*/ 2080541 w 2588521"/>
                <a:gd name="connsiteY210" fmla="*/ 603243 h 612595"/>
                <a:gd name="connsiteX211" fmla="*/ 2081875 w 2588521"/>
                <a:gd name="connsiteY211" fmla="*/ 533076 h 612595"/>
                <a:gd name="connsiteX212" fmla="*/ 2168211 w 2588521"/>
                <a:gd name="connsiteY212" fmla="*/ 533076 h 612595"/>
                <a:gd name="connsiteX213" fmla="*/ 2208267 w 2588521"/>
                <a:gd name="connsiteY213" fmla="*/ 569160 h 612595"/>
                <a:gd name="connsiteX214" fmla="*/ 2208267 w 2588521"/>
                <a:gd name="connsiteY214" fmla="*/ 609755 h 612595"/>
                <a:gd name="connsiteX215" fmla="*/ 2243017 w 2588521"/>
                <a:gd name="connsiteY215" fmla="*/ 610423 h 612595"/>
                <a:gd name="connsiteX216" fmla="*/ 2300988 w 2588521"/>
                <a:gd name="connsiteY216" fmla="*/ 563315 h 612595"/>
                <a:gd name="connsiteX217" fmla="*/ 2167004 w 2588521"/>
                <a:gd name="connsiteY217" fmla="*/ 408018 h 612595"/>
                <a:gd name="connsiteX218" fmla="*/ 2206932 w 2588521"/>
                <a:gd name="connsiteY218" fmla="*/ 435082 h 612595"/>
                <a:gd name="connsiteX219" fmla="*/ 2206932 w 2588521"/>
                <a:gd name="connsiteY219" fmla="*/ 461478 h 612595"/>
                <a:gd name="connsiteX220" fmla="*/ 2081875 w 2588521"/>
                <a:gd name="connsiteY220" fmla="*/ 461478 h 612595"/>
                <a:gd name="connsiteX221" fmla="*/ 2081875 w 2588521"/>
                <a:gd name="connsiteY221" fmla="*/ 408018 h 612595"/>
                <a:gd name="connsiteX222" fmla="*/ 2167004 w 2588521"/>
                <a:gd name="connsiteY222" fmla="*/ 408018 h 612595"/>
                <a:gd name="connsiteX223" fmla="*/ 2167004 w 2588521"/>
                <a:gd name="connsiteY223" fmla="*/ 276449 h 612595"/>
                <a:gd name="connsiteX224" fmla="*/ 2206932 w 2588521"/>
                <a:gd name="connsiteY224" fmla="*/ 303607 h 612595"/>
                <a:gd name="connsiteX225" fmla="*/ 2206932 w 2588521"/>
                <a:gd name="connsiteY225" fmla="*/ 336388 h 612595"/>
                <a:gd name="connsiteX226" fmla="*/ 2081875 w 2588521"/>
                <a:gd name="connsiteY226" fmla="*/ 336388 h 612595"/>
                <a:gd name="connsiteX227" fmla="*/ 2081875 w 2588521"/>
                <a:gd name="connsiteY227" fmla="*/ 276449 h 612595"/>
                <a:gd name="connsiteX228" fmla="*/ 2167004 w 2588521"/>
                <a:gd name="connsiteY228" fmla="*/ 276449 h 612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Lst>
              <a:rect l="l" t="t" r="r" b="b"/>
              <a:pathLst>
                <a:path w="2588521" h="612595">
                  <a:moveTo>
                    <a:pt x="437035" y="120579"/>
                  </a:moveTo>
                  <a:lnTo>
                    <a:pt x="603355" y="120579"/>
                  </a:lnTo>
                  <a:lnTo>
                    <a:pt x="603355" y="36752"/>
                  </a:lnTo>
                  <a:lnTo>
                    <a:pt x="495005" y="36752"/>
                  </a:lnTo>
                  <a:lnTo>
                    <a:pt x="495005" y="1874"/>
                  </a:lnTo>
                  <a:lnTo>
                    <a:pt x="406124" y="1874"/>
                  </a:lnTo>
                  <a:lnTo>
                    <a:pt x="406124" y="36752"/>
                  </a:lnTo>
                  <a:lnTo>
                    <a:pt x="270711" y="36752"/>
                  </a:lnTo>
                  <a:lnTo>
                    <a:pt x="270711" y="120579"/>
                  </a:lnTo>
                  <a:lnTo>
                    <a:pt x="336493" y="120579"/>
                  </a:lnTo>
                  <a:lnTo>
                    <a:pt x="277204" y="218478"/>
                  </a:lnTo>
                  <a:cubicBezTo>
                    <a:pt x="271153" y="263997"/>
                    <a:pt x="283252" y="288106"/>
                    <a:pt x="313283" y="290647"/>
                  </a:cubicBezTo>
                  <a:lnTo>
                    <a:pt x="393253" y="290647"/>
                  </a:lnTo>
                  <a:cubicBezTo>
                    <a:pt x="374334" y="322412"/>
                    <a:pt x="336055" y="354653"/>
                    <a:pt x="278522" y="387339"/>
                  </a:cubicBezTo>
                  <a:lnTo>
                    <a:pt x="279733" y="481490"/>
                  </a:lnTo>
                  <a:cubicBezTo>
                    <a:pt x="415584" y="429014"/>
                    <a:pt x="506663" y="319458"/>
                    <a:pt x="553084" y="152693"/>
                  </a:cubicBezTo>
                  <a:lnTo>
                    <a:pt x="467945" y="152693"/>
                  </a:lnTo>
                  <a:cubicBezTo>
                    <a:pt x="459365" y="174261"/>
                    <a:pt x="452104" y="192304"/>
                    <a:pt x="446053" y="206915"/>
                  </a:cubicBezTo>
                  <a:lnTo>
                    <a:pt x="386764" y="206915"/>
                  </a:lnTo>
                  <a:lnTo>
                    <a:pt x="437035" y="120579"/>
                  </a:lnTo>
                  <a:close/>
                  <a:moveTo>
                    <a:pt x="524705" y="284262"/>
                  </a:moveTo>
                  <a:cubicBezTo>
                    <a:pt x="480044" y="409670"/>
                    <a:pt x="398755" y="487874"/>
                    <a:pt x="281054" y="518876"/>
                  </a:cubicBezTo>
                  <a:lnTo>
                    <a:pt x="281054" y="603911"/>
                  </a:lnTo>
                  <a:cubicBezTo>
                    <a:pt x="361022" y="591046"/>
                    <a:pt x="420752" y="565635"/>
                    <a:pt x="460245" y="527898"/>
                  </a:cubicBezTo>
                  <a:lnTo>
                    <a:pt x="504023" y="602608"/>
                  </a:lnTo>
                  <a:lnTo>
                    <a:pt x="604565" y="601370"/>
                  </a:lnTo>
                  <a:lnTo>
                    <a:pt x="522066" y="462113"/>
                  </a:lnTo>
                  <a:cubicBezTo>
                    <a:pt x="558255" y="420882"/>
                    <a:pt x="586964" y="361578"/>
                    <a:pt x="608526" y="284262"/>
                  </a:cubicBezTo>
                  <a:lnTo>
                    <a:pt x="524705" y="284262"/>
                  </a:lnTo>
                  <a:close/>
                  <a:moveTo>
                    <a:pt x="255312" y="137287"/>
                  </a:moveTo>
                  <a:lnTo>
                    <a:pt x="255312" y="54794"/>
                  </a:lnTo>
                  <a:lnTo>
                    <a:pt x="180512" y="54794"/>
                  </a:lnTo>
                  <a:lnTo>
                    <a:pt x="180512" y="4511"/>
                  </a:lnTo>
                  <a:lnTo>
                    <a:pt x="88992" y="4511"/>
                  </a:lnTo>
                  <a:lnTo>
                    <a:pt x="88992" y="54794"/>
                  </a:lnTo>
                  <a:lnTo>
                    <a:pt x="2640" y="54794"/>
                  </a:lnTo>
                  <a:lnTo>
                    <a:pt x="2640" y="137287"/>
                  </a:lnTo>
                  <a:lnTo>
                    <a:pt x="38721" y="137287"/>
                  </a:lnTo>
                  <a:cubicBezTo>
                    <a:pt x="72271" y="138939"/>
                    <a:pt x="88992" y="160952"/>
                    <a:pt x="88992" y="203072"/>
                  </a:cubicBezTo>
                  <a:lnTo>
                    <a:pt x="88992" y="610423"/>
                  </a:lnTo>
                  <a:lnTo>
                    <a:pt x="134091" y="610423"/>
                  </a:lnTo>
                  <a:cubicBezTo>
                    <a:pt x="164233" y="611185"/>
                    <a:pt x="179633" y="595779"/>
                    <a:pt x="180512" y="563982"/>
                  </a:cubicBezTo>
                  <a:lnTo>
                    <a:pt x="180512" y="137287"/>
                  </a:lnTo>
                  <a:lnTo>
                    <a:pt x="255312" y="137287"/>
                  </a:lnTo>
                  <a:close/>
                  <a:moveTo>
                    <a:pt x="0" y="160507"/>
                  </a:moveTo>
                  <a:lnTo>
                    <a:pt x="0" y="560139"/>
                  </a:lnTo>
                  <a:cubicBezTo>
                    <a:pt x="42133" y="560901"/>
                    <a:pt x="63253" y="545496"/>
                    <a:pt x="63253" y="513699"/>
                  </a:cubicBezTo>
                  <a:lnTo>
                    <a:pt x="63253" y="231343"/>
                  </a:lnTo>
                  <a:cubicBezTo>
                    <a:pt x="66661" y="187571"/>
                    <a:pt x="54232" y="163461"/>
                    <a:pt x="25850" y="159173"/>
                  </a:cubicBezTo>
                  <a:lnTo>
                    <a:pt x="0" y="160507"/>
                  </a:lnTo>
                  <a:close/>
                  <a:moveTo>
                    <a:pt x="198552" y="338358"/>
                  </a:moveTo>
                  <a:cubicBezTo>
                    <a:pt x="198552" y="303162"/>
                    <a:pt x="201302" y="272605"/>
                    <a:pt x="206912" y="246844"/>
                  </a:cubicBezTo>
                  <a:cubicBezTo>
                    <a:pt x="212522" y="221114"/>
                    <a:pt x="218792" y="208122"/>
                    <a:pt x="225612" y="208122"/>
                  </a:cubicBezTo>
                  <a:cubicBezTo>
                    <a:pt x="233312" y="208122"/>
                    <a:pt x="239801" y="221114"/>
                    <a:pt x="244973" y="246844"/>
                  </a:cubicBezTo>
                  <a:cubicBezTo>
                    <a:pt x="250144" y="272605"/>
                    <a:pt x="252672" y="303162"/>
                    <a:pt x="252672" y="338358"/>
                  </a:cubicBezTo>
                  <a:cubicBezTo>
                    <a:pt x="252672" y="375332"/>
                    <a:pt x="250144" y="406461"/>
                    <a:pt x="244973" y="431873"/>
                  </a:cubicBezTo>
                  <a:cubicBezTo>
                    <a:pt x="239801" y="457158"/>
                    <a:pt x="233312" y="469832"/>
                    <a:pt x="225612" y="469832"/>
                  </a:cubicBezTo>
                  <a:cubicBezTo>
                    <a:pt x="218792" y="469832"/>
                    <a:pt x="212522" y="457158"/>
                    <a:pt x="206912" y="431873"/>
                  </a:cubicBezTo>
                  <a:cubicBezTo>
                    <a:pt x="201302" y="406461"/>
                    <a:pt x="198552" y="375332"/>
                    <a:pt x="198552" y="338358"/>
                  </a:cubicBezTo>
                  <a:close/>
                  <a:moveTo>
                    <a:pt x="774735" y="119912"/>
                  </a:moveTo>
                  <a:lnTo>
                    <a:pt x="1124105" y="119912"/>
                  </a:lnTo>
                  <a:cubicBezTo>
                    <a:pt x="1149962" y="119912"/>
                    <a:pt x="1162827" y="126519"/>
                    <a:pt x="1162827" y="139828"/>
                  </a:cubicBezTo>
                  <a:lnTo>
                    <a:pt x="1162827" y="160507"/>
                  </a:lnTo>
                  <a:lnTo>
                    <a:pt x="1267872" y="160507"/>
                  </a:lnTo>
                  <a:lnTo>
                    <a:pt x="1269175" y="95390"/>
                  </a:lnTo>
                  <a:cubicBezTo>
                    <a:pt x="1265681" y="54127"/>
                    <a:pt x="1240586" y="33893"/>
                    <a:pt x="1193734" y="34782"/>
                  </a:cubicBezTo>
                  <a:lnTo>
                    <a:pt x="1021686" y="34782"/>
                  </a:lnTo>
                  <a:lnTo>
                    <a:pt x="1021686" y="0"/>
                  </a:lnTo>
                  <a:lnTo>
                    <a:pt x="916526" y="0"/>
                  </a:lnTo>
                  <a:lnTo>
                    <a:pt x="916526" y="34782"/>
                  </a:lnTo>
                  <a:lnTo>
                    <a:pt x="736125" y="34782"/>
                  </a:lnTo>
                  <a:cubicBezTo>
                    <a:pt x="691794" y="34782"/>
                    <a:pt x="669686" y="55906"/>
                    <a:pt x="669686" y="97899"/>
                  </a:cubicBezTo>
                  <a:lnTo>
                    <a:pt x="669686" y="160507"/>
                  </a:lnTo>
                  <a:lnTo>
                    <a:pt x="774735" y="160507"/>
                  </a:lnTo>
                  <a:lnTo>
                    <a:pt x="774735" y="119912"/>
                  </a:lnTo>
                  <a:close/>
                  <a:moveTo>
                    <a:pt x="1121564" y="222988"/>
                  </a:moveTo>
                  <a:lnTo>
                    <a:pt x="813456" y="222988"/>
                  </a:lnTo>
                  <a:lnTo>
                    <a:pt x="813456" y="179852"/>
                  </a:lnTo>
                  <a:lnTo>
                    <a:pt x="705764" y="179852"/>
                  </a:lnTo>
                  <a:lnTo>
                    <a:pt x="705764" y="222988"/>
                  </a:lnTo>
                  <a:lnTo>
                    <a:pt x="660665" y="222988"/>
                  </a:lnTo>
                  <a:lnTo>
                    <a:pt x="660665" y="306815"/>
                  </a:lnTo>
                  <a:lnTo>
                    <a:pt x="709725" y="306815"/>
                  </a:lnTo>
                  <a:lnTo>
                    <a:pt x="710935" y="387339"/>
                  </a:lnTo>
                  <a:cubicBezTo>
                    <a:pt x="759554" y="445849"/>
                    <a:pt x="806747" y="486667"/>
                    <a:pt x="852727" y="509855"/>
                  </a:cubicBezTo>
                  <a:cubicBezTo>
                    <a:pt x="809387" y="523959"/>
                    <a:pt x="748335" y="527898"/>
                    <a:pt x="669686" y="521418"/>
                  </a:cubicBezTo>
                  <a:lnTo>
                    <a:pt x="668476" y="607754"/>
                  </a:lnTo>
                  <a:cubicBezTo>
                    <a:pt x="814555" y="614266"/>
                    <a:pt x="915757" y="600067"/>
                    <a:pt x="971968" y="565317"/>
                  </a:cubicBezTo>
                  <a:cubicBezTo>
                    <a:pt x="1035987" y="601370"/>
                    <a:pt x="1133349" y="616776"/>
                    <a:pt x="1264029" y="611629"/>
                  </a:cubicBezTo>
                  <a:lnTo>
                    <a:pt x="1264029" y="520084"/>
                  </a:lnTo>
                  <a:cubicBezTo>
                    <a:pt x="1204279" y="527898"/>
                    <a:pt x="1146658" y="524372"/>
                    <a:pt x="1091197" y="509855"/>
                  </a:cubicBezTo>
                  <a:cubicBezTo>
                    <a:pt x="1137192" y="487874"/>
                    <a:pt x="1183156" y="446390"/>
                    <a:pt x="1229151" y="385465"/>
                  </a:cubicBezTo>
                  <a:lnTo>
                    <a:pt x="1229151" y="306815"/>
                  </a:lnTo>
                  <a:lnTo>
                    <a:pt x="1273050" y="306815"/>
                  </a:lnTo>
                  <a:lnTo>
                    <a:pt x="1273050" y="222988"/>
                  </a:lnTo>
                  <a:lnTo>
                    <a:pt x="1229151" y="222988"/>
                  </a:lnTo>
                  <a:lnTo>
                    <a:pt x="1229151" y="179852"/>
                  </a:lnTo>
                  <a:lnTo>
                    <a:pt x="1121564" y="179852"/>
                  </a:lnTo>
                  <a:lnTo>
                    <a:pt x="1121564" y="222988"/>
                  </a:lnTo>
                  <a:close/>
                  <a:moveTo>
                    <a:pt x="1118261" y="306815"/>
                  </a:moveTo>
                  <a:lnTo>
                    <a:pt x="1118261" y="355765"/>
                  </a:lnTo>
                  <a:cubicBezTo>
                    <a:pt x="1083955" y="393152"/>
                    <a:pt x="1051174" y="419453"/>
                    <a:pt x="1020038" y="434732"/>
                  </a:cubicBezTo>
                  <a:cubicBezTo>
                    <a:pt x="988908" y="450011"/>
                    <a:pt x="956677" y="450138"/>
                    <a:pt x="923346" y="435082"/>
                  </a:cubicBezTo>
                  <a:cubicBezTo>
                    <a:pt x="890015" y="419993"/>
                    <a:pt x="855805" y="394708"/>
                    <a:pt x="820495" y="358941"/>
                  </a:cubicBezTo>
                  <a:lnTo>
                    <a:pt x="820495" y="306815"/>
                  </a:lnTo>
                  <a:lnTo>
                    <a:pt x="1118261" y="306815"/>
                  </a:lnTo>
                  <a:close/>
                  <a:moveTo>
                    <a:pt x="1757049" y="120579"/>
                  </a:moveTo>
                  <a:lnTo>
                    <a:pt x="1923369" y="120579"/>
                  </a:lnTo>
                  <a:lnTo>
                    <a:pt x="1923369" y="36752"/>
                  </a:lnTo>
                  <a:lnTo>
                    <a:pt x="1815020" y="36752"/>
                  </a:lnTo>
                  <a:lnTo>
                    <a:pt x="1815020" y="1874"/>
                  </a:lnTo>
                  <a:lnTo>
                    <a:pt x="1726142" y="1874"/>
                  </a:lnTo>
                  <a:lnTo>
                    <a:pt x="1726142" y="36752"/>
                  </a:lnTo>
                  <a:lnTo>
                    <a:pt x="1590729" y="36752"/>
                  </a:lnTo>
                  <a:lnTo>
                    <a:pt x="1590729" y="120579"/>
                  </a:lnTo>
                  <a:lnTo>
                    <a:pt x="1656514" y="120579"/>
                  </a:lnTo>
                  <a:lnTo>
                    <a:pt x="1597209" y="218478"/>
                  </a:lnTo>
                  <a:cubicBezTo>
                    <a:pt x="1591174" y="263997"/>
                    <a:pt x="1603276" y="288106"/>
                    <a:pt x="1633293" y="290647"/>
                  </a:cubicBezTo>
                  <a:lnTo>
                    <a:pt x="1713245" y="290647"/>
                  </a:lnTo>
                  <a:cubicBezTo>
                    <a:pt x="1694345" y="322412"/>
                    <a:pt x="1656069" y="354653"/>
                    <a:pt x="1598543" y="387339"/>
                  </a:cubicBezTo>
                  <a:lnTo>
                    <a:pt x="1599750" y="481490"/>
                  </a:lnTo>
                  <a:cubicBezTo>
                    <a:pt x="1735576" y="429014"/>
                    <a:pt x="1826677" y="319458"/>
                    <a:pt x="1873085" y="152693"/>
                  </a:cubicBezTo>
                  <a:lnTo>
                    <a:pt x="1787956" y="152693"/>
                  </a:lnTo>
                  <a:cubicBezTo>
                    <a:pt x="1779379" y="174261"/>
                    <a:pt x="1772105" y="192304"/>
                    <a:pt x="1766070" y="206915"/>
                  </a:cubicBezTo>
                  <a:lnTo>
                    <a:pt x="1706765" y="206915"/>
                  </a:lnTo>
                  <a:lnTo>
                    <a:pt x="1757049" y="120579"/>
                  </a:lnTo>
                  <a:close/>
                  <a:moveTo>
                    <a:pt x="1844720" y="284262"/>
                  </a:moveTo>
                  <a:cubicBezTo>
                    <a:pt x="1800058" y="409670"/>
                    <a:pt x="1718772" y="487874"/>
                    <a:pt x="1601052" y="518876"/>
                  </a:cubicBezTo>
                  <a:lnTo>
                    <a:pt x="1601052" y="603911"/>
                  </a:lnTo>
                  <a:cubicBezTo>
                    <a:pt x="1681036" y="591046"/>
                    <a:pt x="1740753" y="565635"/>
                    <a:pt x="1780269" y="527898"/>
                  </a:cubicBezTo>
                  <a:lnTo>
                    <a:pt x="1824041" y="602608"/>
                  </a:lnTo>
                  <a:lnTo>
                    <a:pt x="1924576" y="601370"/>
                  </a:lnTo>
                  <a:lnTo>
                    <a:pt x="1842083" y="462113"/>
                  </a:lnTo>
                  <a:cubicBezTo>
                    <a:pt x="1878263" y="420882"/>
                    <a:pt x="1906978" y="361578"/>
                    <a:pt x="1928546" y="284262"/>
                  </a:cubicBezTo>
                  <a:lnTo>
                    <a:pt x="1844720" y="284262"/>
                  </a:lnTo>
                  <a:close/>
                  <a:moveTo>
                    <a:pt x="1575323" y="137287"/>
                  </a:moveTo>
                  <a:lnTo>
                    <a:pt x="1575323" y="54794"/>
                  </a:lnTo>
                  <a:lnTo>
                    <a:pt x="1500517" y="54794"/>
                  </a:lnTo>
                  <a:lnTo>
                    <a:pt x="1500517" y="4511"/>
                  </a:lnTo>
                  <a:lnTo>
                    <a:pt x="1409003" y="4511"/>
                  </a:lnTo>
                  <a:lnTo>
                    <a:pt x="1409003" y="54794"/>
                  </a:lnTo>
                  <a:lnTo>
                    <a:pt x="1322635" y="54794"/>
                  </a:lnTo>
                  <a:lnTo>
                    <a:pt x="1322635" y="137287"/>
                  </a:lnTo>
                  <a:lnTo>
                    <a:pt x="1358720" y="137287"/>
                  </a:lnTo>
                  <a:cubicBezTo>
                    <a:pt x="1392263" y="138939"/>
                    <a:pt x="1409003" y="160952"/>
                    <a:pt x="1409003" y="203072"/>
                  </a:cubicBezTo>
                  <a:lnTo>
                    <a:pt x="1409003" y="610423"/>
                  </a:lnTo>
                  <a:lnTo>
                    <a:pt x="1454109" y="610423"/>
                  </a:lnTo>
                  <a:cubicBezTo>
                    <a:pt x="1484253" y="611185"/>
                    <a:pt x="1499628" y="595779"/>
                    <a:pt x="1500517" y="563982"/>
                  </a:cubicBezTo>
                  <a:lnTo>
                    <a:pt x="1500517" y="137287"/>
                  </a:lnTo>
                  <a:lnTo>
                    <a:pt x="1575323" y="137287"/>
                  </a:lnTo>
                  <a:close/>
                  <a:moveTo>
                    <a:pt x="1319998" y="160507"/>
                  </a:moveTo>
                  <a:lnTo>
                    <a:pt x="1319998" y="560139"/>
                  </a:lnTo>
                  <a:cubicBezTo>
                    <a:pt x="1362150" y="560901"/>
                    <a:pt x="1383274" y="545496"/>
                    <a:pt x="1383274" y="513699"/>
                  </a:cubicBezTo>
                  <a:lnTo>
                    <a:pt x="1383274" y="231343"/>
                  </a:lnTo>
                  <a:cubicBezTo>
                    <a:pt x="1386672" y="187571"/>
                    <a:pt x="1374252" y="163461"/>
                    <a:pt x="1345855" y="159173"/>
                  </a:cubicBezTo>
                  <a:lnTo>
                    <a:pt x="1319998" y="160507"/>
                  </a:lnTo>
                  <a:close/>
                  <a:moveTo>
                    <a:pt x="1518559" y="338358"/>
                  </a:moveTo>
                  <a:cubicBezTo>
                    <a:pt x="1518559" y="303162"/>
                    <a:pt x="1521323" y="272605"/>
                    <a:pt x="1526914" y="246844"/>
                  </a:cubicBezTo>
                  <a:cubicBezTo>
                    <a:pt x="1532536" y="221114"/>
                    <a:pt x="1538793" y="208122"/>
                    <a:pt x="1545623" y="208122"/>
                  </a:cubicBezTo>
                  <a:cubicBezTo>
                    <a:pt x="1553310" y="208122"/>
                    <a:pt x="1559822" y="221114"/>
                    <a:pt x="1564968" y="246844"/>
                  </a:cubicBezTo>
                  <a:cubicBezTo>
                    <a:pt x="1570145" y="272605"/>
                    <a:pt x="1572686" y="303162"/>
                    <a:pt x="1572686" y="338358"/>
                  </a:cubicBezTo>
                  <a:cubicBezTo>
                    <a:pt x="1572686" y="375332"/>
                    <a:pt x="1570145" y="406461"/>
                    <a:pt x="1564968" y="431873"/>
                  </a:cubicBezTo>
                  <a:cubicBezTo>
                    <a:pt x="1559822" y="457158"/>
                    <a:pt x="1553310" y="469832"/>
                    <a:pt x="1545623" y="469832"/>
                  </a:cubicBezTo>
                  <a:cubicBezTo>
                    <a:pt x="1538793" y="469832"/>
                    <a:pt x="1532536" y="457158"/>
                    <a:pt x="1526914" y="431873"/>
                  </a:cubicBezTo>
                  <a:cubicBezTo>
                    <a:pt x="1521323" y="406461"/>
                    <a:pt x="1518559" y="375332"/>
                    <a:pt x="1518559" y="338358"/>
                  </a:cubicBezTo>
                  <a:close/>
                  <a:moveTo>
                    <a:pt x="2435098" y="455633"/>
                  </a:moveTo>
                  <a:lnTo>
                    <a:pt x="2583376" y="455633"/>
                  </a:lnTo>
                  <a:lnTo>
                    <a:pt x="2583376" y="371933"/>
                  </a:lnTo>
                  <a:lnTo>
                    <a:pt x="2435098" y="371933"/>
                  </a:lnTo>
                  <a:lnTo>
                    <a:pt x="2435098" y="321650"/>
                  </a:lnTo>
                  <a:lnTo>
                    <a:pt x="2330688" y="321650"/>
                  </a:lnTo>
                  <a:lnTo>
                    <a:pt x="2330688" y="536252"/>
                  </a:lnTo>
                  <a:cubicBezTo>
                    <a:pt x="2330688" y="584343"/>
                    <a:pt x="2355559" y="608643"/>
                    <a:pt x="2405494" y="609088"/>
                  </a:cubicBezTo>
                  <a:lnTo>
                    <a:pt x="2535634" y="609088"/>
                  </a:lnTo>
                  <a:cubicBezTo>
                    <a:pt x="2570829" y="609088"/>
                    <a:pt x="2588522" y="590824"/>
                    <a:pt x="2588522" y="554294"/>
                  </a:cubicBezTo>
                  <a:lnTo>
                    <a:pt x="2588522" y="525261"/>
                  </a:lnTo>
                  <a:lnTo>
                    <a:pt x="2451806" y="525261"/>
                  </a:lnTo>
                  <a:cubicBezTo>
                    <a:pt x="2440689" y="525261"/>
                    <a:pt x="2435098" y="520084"/>
                    <a:pt x="2435098" y="509855"/>
                  </a:cubicBezTo>
                  <a:lnTo>
                    <a:pt x="2435098" y="455633"/>
                  </a:lnTo>
                  <a:close/>
                  <a:moveTo>
                    <a:pt x="2435098" y="140496"/>
                  </a:moveTo>
                  <a:lnTo>
                    <a:pt x="2580739" y="140496"/>
                  </a:lnTo>
                  <a:lnTo>
                    <a:pt x="2580739" y="57335"/>
                  </a:lnTo>
                  <a:lnTo>
                    <a:pt x="2435098" y="57335"/>
                  </a:lnTo>
                  <a:lnTo>
                    <a:pt x="2435098" y="4511"/>
                  </a:lnTo>
                  <a:lnTo>
                    <a:pt x="2330688" y="4511"/>
                  </a:lnTo>
                  <a:lnTo>
                    <a:pt x="2330688" y="221114"/>
                  </a:lnTo>
                  <a:cubicBezTo>
                    <a:pt x="2330688" y="269619"/>
                    <a:pt x="2355559" y="294141"/>
                    <a:pt x="2405494" y="294586"/>
                  </a:cubicBezTo>
                  <a:lnTo>
                    <a:pt x="2585885" y="294586"/>
                  </a:lnTo>
                  <a:lnTo>
                    <a:pt x="2585885" y="210791"/>
                  </a:lnTo>
                  <a:lnTo>
                    <a:pt x="2451806" y="210791"/>
                  </a:lnTo>
                  <a:cubicBezTo>
                    <a:pt x="2440689" y="210791"/>
                    <a:pt x="2435098" y="205613"/>
                    <a:pt x="2435098" y="195258"/>
                  </a:cubicBezTo>
                  <a:lnTo>
                    <a:pt x="2435098" y="140496"/>
                  </a:lnTo>
                  <a:close/>
                  <a:moveTo>
                    <a:pt x="1981339" y="105713"/>
                  </a:moveTo>
                  <a:cubicBezTo>
                    <a:pt x="1975272" y="153805"/>
                    <a:pt x="1995093" y="176993"/>
                    <a:pt x="2040612" y="175341"/>
                  </a:cubicBezTo>
                  <a:lnTo>
                    <a:pt x="2239174" y="175341"/>
                  </a:lnTo>
                  <a:cubicBezTo>
                    <a:pt x="2294158" y="175341"/>
                    <a:pt x="2312201" y="151708"/>
                    <a:pt x="2293301" y="104411"/>
                  </a:cubicBezTo>
                  <a:lnTo>
                    <a:pt x="2270081" y="46440"/>
                  </a:lnTo>
                  <a:lnTo>
                    <a:pt x="2176025" y="46440"/>
                  </a:lnTo>
                  <a:lnTo>
                    <a:pt x="2191431" y="81191"/>
                  </a:lnTo>
                  <a:cubicBezTo>
                    <a:pt x="2197498" y="91546"/>
                    <a:pt x="2189780" y="96692"/>
                    <a:pt x="2168211" y="96692"/>
                  </a:cubicBezTo>
                  <a:lnTo>
                    <a:pt x="2098710" y="96692"/>
                  </a:lnTo>
                  <a:lnTo>
                    <a:pt x="2170880" y="1874"/>
                  </a:lnTo>
                  <a:lnTo>
                    <a:pt x="2058655" y="1874"/>
                  </a:lnTo>
                  <a:lnTo>
                    <a:pt x="1981339" y="105713"/>
                  </a:lnTo>
                  <a:close/>
                  <a:moveTo>
                    <a:pt x="2300988" y="563315"/>
                  </a:moveTo>
                  <a:lnTo>
                    <a:pt x="2299781" y="276449"/>
                  </a:lnTo>
                  <a:cubicBezTo>
                    <a:pt x="2300543" y="226610"/>
                    <a:pt x="2276148" y="201325"/>
                    <a:pt x="2226309" y="200435"/>
                  </a:cubicBezTo>
                  <a:lnTo>
                    <a:pt x="2062498" y="201738"/>
                  </a:lnTo>
                  <a:cubicBezTo>
                    <a:pt x="2013549" y="201738"/>
                    <a:pt x="1989027" y="228166"/>
                    <a:pt x="1989027" y="280959"/>
                  </a:cubicBezTo>
                  <a:lnTo>
                    <a:pt x="1989027" y="603243"/>
                  </a:lnTo>
                  <a:lnTo>
                    <a:pt x="2080541" y="603243"/>
                  </a:lnTo>
                  <a:lnTo>
                    <a:pt x="2081875" y="533076"/>
                  </a:lnTo>
                  <a:lnTo>
                    <a:pt x="2168211" y="533076"/>
                  </a:lnTo>
                  <a:cubicBezTo>
                    <a:pt x="2195720" y="532186"/>
                    <a:pt x="2209029" y="544193"/>
                    <a:pt x="2208267" y="569160"/>
                  </a:cubicBezTo>
                  <a:lnTo>
                    <a:pt x="2208267" y="609755"/>
                  </a:lnTo>
                  <a:lnTo>
                    <a:pt x="2243017" y="610423"/>
                  </a:lnTo>
                  <a:cubicBezTo>
                    <a:pt x="2281738" y="610423"/>
                    <a:pt x="2300988" y="594667"/>
                    <a:pt x="2300988" y="563315"/>
                  </a:cubicBezTo>
                  <a:close/>
                  <a:moveTo>
                    <a:pt x="2167004" y="408018"/>
                  </a:moveTo>
                  <a:cubicBezTo>
                    <a:pt x="2193623" y="408018"/>
                    <a:pt x="2206932" y="417039"/>
                    <a:pt x="2206932" y="435082"/>
                  </a:cubicBezTo>
                  <a:lnTo>
                    <a:pt x="2206932" y="461478"/>
                  </a:lnTo>
                  <a:lnTo>
                    <a:pt x="2081875" y="461478"/>
                  </a:lnTo>
                  <a:lnTo>
                    <a:pt x="2081875" y="408018"/>
                  </a:lnTo>
                  <a:lnTo>
                    <a:pt x="2167004" y="408018"/>
                  </a:lnTo>
                  <a:close/>
                  <a:moveTo>
                    <a:pt x="2167004" y="276449"/>
                  </a:moveTo>
                  <a:cubicBezTo>
                    <a:pt x="2193623" y="276449"/>
                    <a:pt x="2206932" y="285565"/>
                    <a:pt x="2206932" y="303607"/>
                  </a:cubicBezTo>
                  <a:lnTo>
                    <a:pt x="2206932" y="336388"/>
                  </a:lnTo>
                  <a:lnTo>
                    <a:pt x="2081875" y="336388"/>
                  </a:lnTo>
                  <a:lnTo>
                    <a:pt x="2081875" y="276449"/>
                  </a:lnTo>
                  <a:lnTo>
                    <a:pt x="2167004" y="276449"/>
                  </a:lnTo>
                  <a:close/>
                </a:path>
              </a:pathLst>
            </a:custGeom>
            <a:solidFill>
              <a:srgbClr val="2F318B"/>
            </a:solidFill>
            <a:ln w="318" cap="flat">
              <a:noFill/>
              <a:prstDash val="solid"/>
              <a:miter/>
            </a:ln>
          </p:spPr>
          <p:txBody>
            <a:bodyPr rtlCol="0" anchor="ctr"/>
            <a:lstStyle/>
            <a:p>
              <a:endParaRPr lang="zh-CN" altLang="en-US">
                <a:cs typeface="+mn-ea"/>
                <a:sym typeface="+mn-lt"/>
              </a:endParaRPr>
            </a:p>
          </p:txBody>
        </p:sp>
        <p:sp>
          <p:nvSpPr>
            <p:cNvPr id="69" name="图形 3"/>
            <p:cNvSpPr/>
            <p:nvPr/>
          </p:nvSpPr>
          <p:spPr>
            <a:xfrm>
              <a:off x="4690629" y="2428529"/>
              <a:ext cx="1045448" cy="94001"/>
            </a:xfrm>
            <a:custGeom>
              <a:avLst/>
              <a:gdLst>
                <a:gd name="connsiteX0" fmla="*/ 138542 w 2576168"/>
                <a:gd name="connsiteY0" fmla="*/ 34346 h 231636"/>
                <a:gd name="connsiteX1" fmla="*/ 106799 w 2576168"/>
                <a:gd name="connsiteY1" fmla="*/ 58169 h 231636"/>
                <a:gd name="connsiteX2" fmla="*/ 72471 w 2576168"/>
                <a:gd name="connsiteY2" fmla="*/ 38538 h 231636"/>
                <a:gd name="connsiteX3" fmla="*/ 58368 w 2576168"/>
                <a:gd name="connsiteY3" fmla="*/ 42414 h 231636"/>
                <a:gd name="connsiteX4" fmla="*/ 52952 w 2576168"/>
                <a:gd name="connsiteY4" fmla="*/ 50959 h 231636"/>
                <a:gd name="connsiteX5" fmla="*/ 56776 w 2576168"/>
                <a:gd name="connsiteY5" fmla="*/ 59885 h 231636"/>
                <a:gd name="connsiteX6" fmla="*/ 88471 w 2576168"/>
                <a:gd name="connsiteY6" fmla="*/ 84471 h 231636"/>
                <a:gd name="connsiteX7" fmla="*/ 118473 w 2576168"/>
                <a:gd name="connsiteY7" fmla="*/ 106324 h 231636"/>
                <a:gd name="connsiteX8" fmla="*/ 137100 w 2576168"/>
                <a:gd name="connsiteY8" fmla="*/ 127671 h 231636"/>
                <a:gd name="connsiteX9" fmla="*/ 142614 w 2576168"/>
                <a:gd name="connsiteY9" fmla="*/ 149715 h 231636"/>
                <a:gd name="connsiteX10" fmla="*/ 123390 w 2576168"/>
                <a:gd name="connsiteY10" fmla="*/ 188563 h 231636"/>
                <a:gd name="connsiteX11" fmla="*/ 73068 w 2576168"/>
                <a:gd name="connsiteY11" fmla="*/ 203842 h 231636"/>
                <a:gd name="connsiteX12" fmla="*/ 30847 w 2576168"/>
                <a:gd name="connsiteY12" fmla="*/ 193900 h 231636"/>
                <a:gd name="connsiteX13" fmla="*/ 0 w 2576168"/>
                <a:gd name="connsiteY13" fmla="*/ 162643 h 231636"/>
                <a:gd name="connsiteX14" fmla="*/ 36110 w 2576168"/>
                <a:gd name="connsiteY14" fmla="*/ 144252 h 231636"/>
                <a:gd name="connsiteX15" fmla="*/ 73913 w 2576168"/>
                <a:gd name="connsiteY15" fmla="*/ 169600 h 231636"/>
                <a:gd name="connsiteX16" fmla="*/ 92543 w 2576168"/>
                <a:gd name="connsiteY16" fmla="*/ 164136 h 231636"/>
                <a:gd name="connsiteX17" fmla="*/ 100141 w 2576168"/>
                <a:gd name="connsiteY17" fmla="*/ 151462 h 231636"/>
                <a:gd name="connsiteX18" fmla="*/ 94281 w 2576168"/>
                <a:gd name="connsiteY18" fmla="*/ 138471 h 231636"/>
                <a:gd name="connsiteX19" fmla="*/ 69295 w 2576168"/>
                <a:gd name="connsiteY19" fmla="*/ 118713 h 231636"/>
                <a:gd name="connsiteX20" fmla="*/ 21559 w 2576168"/>
                <a:gd name="connsiteY20" fmla="*/ 79515 h 231636"/>
                <a:gd name="connsiteX21" fmla="*/ 10778 w 2576168"/>
                <a:gd name="connsiteY21" fmla="*/ 51975 h 231636"/>
                <a:gd name="connsiteX22" fmla="*/ 28661 w 2576168"/>
                <a:gd name="connsiteY22" fmla="*/ 17955 h 231636"/>
                <a:gd name="connsiteX23" fmla="*/ 73068 w 2576168"/>
                <a:gd name="connsiteY23" fmla="*/ 3820 h 231636"/>
                <a:gd name="connsiteX24" fmla="*/ 105357 w 2576168"/>
                <a:gd name="connsiteY24" fmla="*/ 10522 h 231636"/>
                <a:gd name="connsiteX25" fmla="*/ 138542 w 2576168"/>
                <a:gd name="connsiteY25" fmla="*/ 34346 h 231636"/>
                <a:gd name="connsiteX26" fmla="*/ 312600 w 2576168"/>
                <a:gd name="connsiteY26" fmla="*/ 52483 h 231636"/>
                <a:gd name="connsiteX27" fmla="*/ 357407 w 2576168"/>
                <a:gd name="connsiteY27" fmla="*/ 52483 h 231636"/>
                <a:gd name="connsiteX28" fmla="*/ 357407 w 2576168"/>
                <a:gd name="connsiteY28" fmla="*/ 204319 h 231636"/>
                <a:gd name="connsiteX29" fmla="*/ 312600 w 2576168"/>
                <a:gd name="connsiteY29" fmla="*/ 204319 h 231636"/>
                <a:gd name="connsiteX30" fmla="*/ 312600 w 2576168"/>
                <a:gd name="connsiteY30" fmla="*/ 188214 h 231636"/>
                <a:gd name="connsiteX31" fmla="*/ 286222 w 2576168"/>
                <a:gd name="connsiteY31" fmla="*/ 203715 h 231636"/>
                <a:gd name="connsiteX32" fmla="*/ 257561 w 2576168"/>
                <a:gd name="connsiteY32" fmla="*/ 208289 h 231636"/>
                <a:gd name="connsiteX33" fmla="*/ 197751 w 2576168"/>
                <a:gd name="connsiteY33" fmla="*/ 185482 h 231636"/>
                <a:gd name="connsiteX34" fmla="*/ 172320 w 2576168"/>
                <a:gd name="connsiteY34" fmla="*/ 128624 h 231636"/>
                <a:gd name="connsiteX35" fmla="*/ 196910 w 2576168"/>
                <a:gd name="connsiteY35" fmla="*/ 70938 h 231636"/>
                <a:gd name="connsiteX36" fmla="*/ 256122 w 2576168"/>
                <a:gd name="connsiteY36" fmla="*/ 48513 h 231636"/>
                <a:gd name="connsiteX37" fmla="*/ 286521 w 2576168"/>
                <a:gd name="connsiteY37" fmla="*/ 53595 h 231636"/>
                <a:gd name="connsiteX38" fmla="*/ 312600 w 2576168"/>
                <a:gd name="connsiteY38" fmla="*/ 69096 h 231636"/>
                <a:gd name="connsiteX39" fmla="*/ 312600 w 2576168"/>
                <a:gd name="connsiteY39" fmla="*/ 52483 h 231636"/>
                <a:gd name="connsiteX40" fmla="*/ 265461 w 2576168"/>
                <a:gd name="connsiteY40" fmla="*/ 83485 h 231636"/>
                <a:gd name="connsiteX41" fmla="*/ 230787 w 2576168"/>
                <a:gd name="connsiteY41" fmla="*/ 96160 h 231636"/>
                <a:gd name="connsiteX42" fmla="*/ 217124 w 2576168"/>
                <a:gd name="connsiteY42" fmla="*/ 128179 h 231636"/>
                <a:gd name="connsiteX43" fmla="*/ 231234 w 2576168"/>
                <a:gd name="connsiteY43" fmla="*/ 160769 h 231636"/>
                <a:gd name="connsiteX44" fmla="*/ 265705 w 2576168"/>
                <a:gd name="connsiteY44" fmla="*/ 173571 h 231636"/>
                <a:gd name="connsiteX45" fmla="*/ 300780 w 2576168"/>
                <a:gd name="connsiteY45" fmla="*/ 160896 h 231636"/>
                <a:gd name="connsiteX46" fmla="*/ 314639 w 2576168"/>
                <a:gd name="connsiteY46" fmla="*/ 128179 h 231636"/>
                <a:gd name="connsiteX47" fmla="*/ 300780 w 2576168"/>
                <a:gd name="connsiteY47" fmla="*/ 95779 h 231636"/>
                <a:gd name="connsiteX48" fmla="*/ 265461 w 2576168"/>
                <a:gd name="connsiteY48" fmla="*/ 83485 h 231636"/>
                <a:gd name="connsiteX49" fmla="*/ 388006 w 2576168"/>
                <a:gd name="connsiteY49" fmla="*/ 60138 h 231636"/>
                <a:gd name="connsiteX50" fmla="*/ 402561 w 2576168"/>
                <a:gd name="connsiteY50" fmla="*/ 60138 h 231636"/>
                <a:gd name="connsiteX51" fmla="*/ 403409 w 2576168"/>
                <a:gd name="connsiteY51" fmla="*/ 26659 h 231636"/>
                <a:gd name="connsiteX52" fmla="*/ 414780 w 2576168"/>
                <a:gd name="connsiteY52" fmla="*/ 7791 h 231636"/>
                <a:gd name="connsiteX53" fmla="*/ 441857 w 2576168"/>
                <a:gd name="connsiteY53" fmla="*/ 866 h 231636"/>
                <a:gd name="connsiteX54" fmla="*/ 470366 w 2576168"/>
                <a:gd name="connsiteY54" fmla="*/ 5821 h 231636"/>
                <a:gd name="connsiteX55" fmla="*/ 470366 w 2576168"/>
                <a:gd name="connsiteY55" fmla="*/ 33583 h 231636"/>
                <a:gd name="connsiteX56" fmla="*/ 455811 w 2576168"/>
                <a:gd name="connsiteY56" fmla="*/ 31360 h 231636"/>
                <a:gd name="connsiteX57" fmla="*/ 445332 w 2576168"/>
                <a:gd name="connsiteY57" fmla="*/ 33838 h 231636"/>
                <a:gd name="connsiteX58" fmla="*/ 443292 w 2576168"/>
                <a:gd name="connsiteY58" fmla="*/ 42287 h 231636"/>
                <a:gd name="connsiteX59" fmla="*/ 442994 w 2576168"/>
                <a:gd name="connsiteY59" fmla="*/ 60138 h 231636"/>
                <a:gd name="connsiteX60" fmla="*/ 468876 w 2576168"/>
                <a:gd name="connsiteY60" fmla="*/ 60138 h 231636"/>
                <a:gd name="connsiteX61" fmla="*/ 468876 w 2576168"/>
                <a:gd name="connsiteY61" fmla="*/ 91205 h 231636"/>
                <a:gd name="connsiteX62" fmla="*/ 442994 w 2576168"/>
                <a:gd name="connsiteY62" fmla="*/ 91205 h 231636"/>
                <a:gd name="connsiteX63" fmla="*/ 442994 w 2576168"/>
                <a:gd name="connsiteY63" fmla="*/ 209782 h 231636"/>
                <a:gd name="connsiteX64" fmla="*/ 402561 w 2576168"/>
                <a:gd name="connsiteY64" fmla="*/ 209782 h 231636"/>
                <a:gd name="connsiteX65" fmla="*/ 402561 w 2576168"/>
                <a:gd name="connsiteY65" fmla="*/ 91205 h 231636"/>
                <a:gd name="connsiteX66" fmla="*/ 388006 w 2576168"/>
                <a:gd name="connsiteY66" fmla="*/ 91205 h 231636"/>
                <a:gd name="connsiteX67" fmla="*/ 388006 w 2576168"/>
                <a:gd name="connsiteY67" fmla="*/ 60138 h 231636"/>
                <a:gd name="connsiteX68" fmla="*/ 689532 w 2576168"/>
                <a:gd name="connsiteY68" fmla="*/ 139550 h 231636"/>
                <a:gd name="connsiteX69" fmla="*/ 545178 w 2576168"/>
                <a:gd name="connsiteY69" fmla="*/ 139550 h 231636"/>
                <a:gd name="connsiteX70" fmla="*/ 562064 w 2576168"/>
                <a:gd name="connsiteY70" fmla="*/ 165280 h 231636"/>
                <a:gd name="connsiteX71" fmla="*/ 596690 w 2576168"/>
                <a:gd name="connsiteY71" fmla="*/ 174809 h 231636"/>
                <a:gd name="connsiteX72" fmla="*/ 639757 w 2576168"/>
                <a:gd name="connsiteY72" fmla="*/ 159943 h 231636"/>
                <a:gd name="connsiteX73" fmla="*/ 677313 w 2576168"/>
                <a:gd name="connsiteY73" fmla="*/ 174809 h 231636"/>
                <a:gd name="connsiteX74" fmla="*/ 643381 w 2576168"/>
                <a:gd name="connsiteY74" fmla="*/ 200380 h 231636"/>
                <a:gd name="connsiteX75" fmla="*/ 596989 w 2576168"/>
                <a:gd name="connsiteY75" fmla="*/ 208543 h 231636"/>
                <a:gd name="connsiteX76" fmla="*/ 528438 w 2576168"/>
                <a:gd name="connsiteY76" fmla="*/ 185863 h 231636"/>
                <a:gd name="connsiteX77" fmla="*/ 502108 w 2576168"/>
                <a:gd name="connsiteY77" fmla="*/ 129385 h 231636"/>
                <a:gd name="connsiteX78" fmla="*/ 528438 w 2576168"/>
                <a:gd name="connsiteY78" fmla="*/ 71193 h 231636"/>
                <a:gd name="connsiteX79" fmla="*/ 594353 w 2576168"/>
                <a:gd name="connsiteY79" fmla="*/ 48259 h 231636"/>
                <a:gd name="connsiteX80" fmla="*/ 663054 w 2576168"/>
                <a:gd name="connsiteY80" fmla="*/ 71193 h 231636"/>
                <a:gd name="connsiteX81" fmla="*/ 689532 w 2576168"/>
                <a:gd name="connsiteY81" fmla="*/ 132371 h 231636"/>
                <a:gd name="connsiteX82" fmla="*/ 689532 w 2576168"/>
                <a:gd name="connsiteY82" fmla="*/ 139550 h 231636"/>
                <a:gd name="connsiteX83" fmla="*/ 644427 w 2576168"/>
                <a:gd name="connsiteY83" fmla="*/ 109279 h 231636"/>
                <a:gd name="connsiteX84" fmla="*/ 626645 w 2576168"/>
                <a:gd name="connsiteY84" fmla="*/ 88695 h 231636"/>
                <a:gd name="connsiteX85" fmla="*/ 596690 w 2576168"/>
                <a:gd name="connsiteY85" fmla="*/ 80722 h 231636"/>
                <a:gd name="connsiteX86" fmla="*/ 563506 w 2576168"/>
                <a:gd name="connsiteY86" fmla="*/ 89680 h 231636"/>
                <a:gd name="connsiteX87" fmla="*/ 547214 w 2576168"/>
                <a:gd name="connsiteY87" fmla="*/ 109279 h 231636"/>
                <a:gd name="connsiteX88" fmla="*/ 644427 w 2576168"/>
                <a:gd name="connsiteY88" fmla="*/ 109279 h 231636"/>
                <a:gd name="connsiteX89" fmla="*/ 742236 w 2576168"/>
                <a:gd name="connsiteY89" fmla="*/ 10522 h 231636"/>
                <a:gd name="connsiteX90" fmla="*/ 782371 w 2576168"/>
                <a:gd name="connsiteY90" fmla="*/ 10522 h 231636"/>
                <a:gd name="connsiteX91" fmla="*/ 782371 w 2576168"/>
                <a:gd name="connsiteY91" fmla="*/ 63887 h 231636"/>
                <a:gd name="connsiteX92" fmla="*/ 806265 w 2576168"/>
                <a:gd name="connsiteY92" fmla="*/ 63887 h 231636"/>
                <a:gd name="connsiteX93" fmla="*/ 806265 w 2576168"/>
                <a:gd name="connsiteY93" fmla="*/ 94889 h 231636"/>
                <a:gd name="connsiteX94" fmla="*/ 782371 w 2576168"/>
                <a:gd name="connsiteY94" fmla="*/ 94889 h 231636"/>
                <a:gd name="connsiteX95" fmla="*/ 782371 w 2576168"/>
                <a:gd name="connsiteY95" fmla="*/ 208035 h 231636"/>
                <a:gd name="connsiteX96" fmla="*/ 742236 w 2576168"/>
                <a:gd name="connsiteY96" fmla="*/ 208035 h 231636"/>
                <a:gd name="connsiteX97" fmla="*/ 742236 w 2576168"/>
                <a:gd name="connsiteY97" fmla="*/ 94889 h 231636"/>
                <a:gd name="connsiteX98" fmla="*/ 721272 w 2576168"/>
                <a:gd name="connsiteY98" fmla="*/ 94889 h 231636"/>
                <a:gd name="connsiteX99" fmla="*/ 721272 w 2576168"/>
                <a:gd name="connsiteY99" fmla="*/ 63887 h 231636"/>
                <a:gd name="connsiteX100" fmla="*/ 742236 w 2576168"/>
                <a:gd name="connsiteY100" fmla="*/ 63887 h 231636"/>
                <a:gd name="connsiteX101" fmla="*/ 742236 w 2576168"/>
                <a:gd name="connsiteY101" fmla="*/ 10522 h 231636"/>
                <a:gd name="connsiteX102" fmla="*/ 837661 w 2576168"/>
                <a:gd name="connsiteY102" fmla="*/ 48957 h 231636"/>
                <a:gd name="connsiteX103" fmla="*/ 878443 w 2576168"/>
                <a:gd name="connsiteY103" fmla="*/ 48957 h 231636"/>
                <a:gd name="connsiteX104" fmla="*/ 919474 w 2576168"/>
                <a:gd name="connsiteY104" fmla="*/ 133134 h 231636"/>
                <a:gd name="connsiteX105" fmla="*/ 964875 w 2576168"/>
                <a:gd name="connsiteY105" fmla="*/ 48957 h 231636"/>
                <a:gd name="connsiteX106" fmla="*/ 1005607 w 2576168"/>
                <a:gd name="connsiteY106" fmla="*/ 48957 h 231636"/>
                <a:gd name="connsiteX107" fmla="*/ 906358 w 2576168"/>
                <a:gd name="connsiteY107" fmla="*/ 231636 h 231636"/>
                <a:gd name="connsiteX108" fmla="*/ 865328 w 2576168"/>
                <a:gd name="connsiteY108" fmla="*/ 231636 h 231636"/>
                <a:gd name="connsiteX109" fmla="*/ 897912 w 2576168"/>
                <a:gd name="connsiteY109" fmla="*/ 172554 h 231636"/>
                <a:gd name="connsiteX110" fmla="*/ 837661 w 2576168"/>
                <a:gd name="connsiteY110" fmla="*/ 48957 h 231636"/>
                <a:gd name="connsiteX111" fmla="*/ 1221594 w 2576168"/>
                <a:gd name="connsiteY111" fmla="*/ 95652 h 231636"/>
                <a:gd name="connsiteX112" fmla="*/ 1217084 w 2576168"/>
                <a:gd name="connsiteY112" fmla="*/ 84852 h 231636"/>
                <a:gd name="connsiteX113" fmla="*/ 1212097 w 2576168"/>
                <a:gd name="connsiteY113" fmla="*/ 70113 h 231636"/>
                <a:gd name="connsiteX114" fmla="*/ 1211652 w 2576168"/>
                <a:gd name="connsiteY114" fmla="*/ 49974 h 231636"/>
                <a:gd name="connsiteX115" fmla="*/ 1222293 w 2576168"/>
                <a:gd name="connsiteY115" fmla="*/ 23291 h 231636"/>
                <a:gd name="connsiteX116" fmla="*/ 1241670 w 2576168"/>
                <a:gd name="connsiteY116" fmla="*/ 8521 h 231636"/>
                <a:gd name="connsiteX117" fmla="*/ 1263619 w 2576168"/>
                <a:gd name="connsiteY117" fmla="*/ 1691 h 231636"/>
                <a:gd name="connsiteX118" fmla="*/ 1288491 w 2576168"/>
                <a:gd name="connsiteY118" fmla="*/ 103 h 231636"/>
                <a:gd name="connsiteX119" fmla="*/ 1313998 w 2576168"/>
                <a:gd name="connsiteY119" fmla="*/ 4709 h 231636"/>
                <a:gd name="connsiteX120" fmla="*/ 1335249 w 2576168"/>
                <a:gd name="connsiteY120" fmla="*/ 17701 h 231636"/>
                <a:gd name="connsiteX121" fmla="*/ 1345985 w 2576168"/>
                <a:gd name="connsiteY121" fmla="*/ 39301 h 231636"/>
                <a:gd name="connsiteX122" fmla="*/ 1344683 w 2576168"/>
                <a:gd name="connsiteY122" fmla="*/ 61632 h 231636"/>
                <a:gd name="connsiteX123" fmla="*/ 1333597 w 2576168"/>
                <a:gd name="connsiteY123" fmla="*/ 80659 h 231636"/>
                <a:gd name="connsiteX124" fmla="*/ 1319049 w 2576168"/>
                <a:gd name="connsiteY124" fmla="*/ 94794 h 231636"/>
                <a:gd name="connsiteX125" fmla="*/ 1300466 w 2576168"/>
                <a:gd name="connsiteY125" fmla="*/ 106833 h 231636"/>
                <a:gd name="connsiteX126" fmla="*/ 1288491 w 2576168"/>
                <a:gd name="connsiteY126" fmla="*/ 114012 h 231636"/>
                <a:gd name="connsiteX127" fmla="*/ 1294304 w 2576168"/>
                <a:gd name="connsiteY127" fmla="*/ 122715 h 231636"/>
                <a:gd name="connsiteX128" fmla="*/ 1302753 w 2576168"/>
                <a:gd name="connsiteY128" fmla="*/ 132371 h 231636"/>
                <a:gd name="connsiteX129" fmla="*/ 1314125 w 2576168"/>
                <a:gd name="connsiteY129" fmla="*/ 143044 h 231636"/>
                <a:gd name="connsiteX130" fmla="*/ 1317905 w 2576168"/>
                <a:gd name="connsiteY130" fmla="*/ 146253 h 231636"/>
                <a:gd name="connsiteX131" fmla="*/ 1323019 w 2576168"/>
                <a:gd name="connsiteY131" fmla="*/ 139169 h 231636"/>
                <a:gd name="connsiteX132" fmla="*/ 1329372 w 2576168"/>
                <a:gd name="connsiteY132" fmla="*/ 127035 h 231636"/>
                <a:gd name="connsiteX133" fmla="*/ 1335408 w 2576168"/>
                <a:gd name="connsiteY133" fmla="*/ 111788 h 231636"/>
                <a:gd name="connsiteX134" fmla="*/ 1337123 w 2576168"/>
                <a:gd name="connsiteY134" fmla="*/ 105562 h 231636"/>
                <a:gd name="connsiteX135" fmla="*/ 1384865 w 2576168"/>
                <a:gd name="connsiteY135" fmla="*/ 105562 h 231636"/>
                <a:gd name="connsiteX136" fmla="*/ 1378893 w 2576168"/>
                <a:gd name="connsiteY136" fmla="*/ 124685 h 231636"/>
                <a:gd name="connsiteX137" fmla="*/ 1370158 w 2576168"/>
                <a:gd name="connsiteY137" fmla="*/ 145649 h 231636"/>
                <a:gd name="connsiteX138" fmla="*/ 1359834 w 2576168"/>
                <a:gd name="connsiteY138" fmla="*/ 163406 h 231636"/>
                <a:gd name="connsiteX139" fmla="*/ 1354562 w 2576168"/>
                <a:gd name="connsiteY139" fmla="*/ 170108 h 231636"/>
                <a:gd name="connsiteX140" fmla="*/ 1359676 w 2576168"/>
                <a:gd name="connsiteY140" fmla="*/ 172935 h 231636"/>
                <a:gd name="connsiteX141" fmla="*/ 1370317 w 2576168"/>
                <a:gd name="connsiteY141" fmla="*/ 177541 h 231636"/>
                <a:gd name="connsiteX142" fmla="*/ 1382229 w 2576168"/>
                <a:gd name="connsiteY142" fmla="*/ 182750 h 231636"/>
                <a:gd name="connsiteX143" fmla="*/ 1358087 w 2576168"/>
                <a:gd name="connsiteY143" fmla="*/ 217755 h 231636"/>
                <a:gd name="connsiteX144" fmla="*/ 1349352 w 2576168"/>
                <a:gd name="connsiteY144" fmla="*/ 214769 h 231636"/>
                <a:gd name="connsiteX145" fmla="*/ 1337822 w 2576168"/>
                <a:gd name="connsiteY145" fmla="*/ 209909 h 231636"/>
                <a:gd name="connsiteX146" fmla="*/ 1324322 w 2576168"/>
                <a:gd name="connsiteY146" fmla="*/ 203334 h 231636"/>
                <a:gd name="connsiteX147" fmla="*/ 1318794 w 2576168"/>
                <a:gd name="connsiteY147" fmla="*/ 200634 h 231636"/>
                <a:gd name="connsiteX148" fmla="*/ 1304087 w 2576168"/>
                <a:gd name="connsiteY148" fmla="*/ 206320 h 231636"/>
                <a:gd name="connsiteX149" fmla="*/ 1282837 w 2576168"/>
                <a:gd name="connsiteY149" fmla="*/ 212038 h 231636"/>
                <a:gd name="connsiteX150" fmla="*/ 1254185 w 2576168"/>
                <a:gd name="connsiteY150" fmla="*/ 215246 h 231636"/>
                <a:gd name="connsiteX151" fmla="*/ 1218958 w 2576168"/>
                <a:gd name="connsiteY151" fmla="*/ 212800 h 231636"/>
                <a:gd name="connsiteX152" fmla="*/ 1193927 w 2576168"/>
                <a:gd name="connsiteY152" fmla="*/ 203588 h 231636"/>
                <a:gd name="connsiteX153" fmla="*/ 1176425 w 2576168"/>
                <a:gd name="connsiteY153" fmla="*/ 187706 h 231636"/>
                <a:gd name="connsiteX154" fmla="*/ 1168293 w 2576168"/>
                <a:gd name="connsiteY154" fmla="*/ 163628 h 231636"/>
                <a:gd name="connsiteX155" fmla="*/ 1173566 w 2576168"/>
                <a:gd name="connsiteY155" fmla="*/ 136342 h 231636"/>
                <a:gd name="connsiteX156" fmla="*/ 1189099 w 2576168"/>
                <a:gd name="connsiteY156" fmla="*/ 116871 h 231636"/>
                <a:gd name="connsiteX157" fmla="*/ 1210223 w 2576168"/>
                <a:gd name="connsiteY157" fmla="*/ 101814 h 231636"/>
                <a:gd name="connsiteX158" fmla="*/ 1221594 w 2576168"/>
                <a:gd name="connsiteY158" fmla="*/ 95652 h 231636"/>
                <a:gd name="connsiteX159" fmla="*/ 1245450 w 2576168"/>
                <a:gd name="connsiteY159" fmla="*/ 132371 h 231636"/>
                <a:gd name="connsiteX160" fmla="*/ 1237890 w 2576168"/>
                <a:gd name="connsiteY160" fmla="*/ 135961 h 231636"/>
                <a:gd name="connsiteX161" fmla="*/ 1228392 w 2576168"/>
                <a:gd name="connsiteY161" fmla="*/ 141933 h 231636"/>
                <a:gd name="connsiteX162" fmla="*/ 1220705 w 2576168"/>
                <a:gd name="connsiteY162" fmla="*/ 150224 h 231636"/>
                <a:gd name="connsiteX163" fmla="*/ 1217529 w 2576168"/>
                <a:gd name="connsiteY163" fmla="*/ 160134 h 231636"/>
                <a:gd name="connsiteX164" fmla="*/ 1220102 w 2576168"/>
                <a:gd name="connsiteY164" fmla="*/ 169600 h 231636"/>
                <a:gd name="connsiteX165" fmla="*/ 1230425 w 2576168"/>
                <a:gd name="connsiteY165" fmla="*/ 176524 h 231636"/>
                <a:gd name="connsiteX166" fmla="*/ 1247165 w 2576168"/>
                <a:gd name="connsiteY166" fmla="*/ 178780 h 231636"/>
                <a:gd name="connsiteX167" fmla="*/ 1263619 w 2576168"/>
                <a:gd name="connsiteY167" fmla="*/ 177414 h 231636"/>
                <a:gd name="connsiteX168" fmla="*/ 1275150 w 2576168"/>
                <a:gd name="connsiteY168" fmla="*/ 173316 h 231636"/>
                <a:gd name="connsiteX169" fmla="*/ 1279502 w 2576168"/>
                <a:gd name="connsiteY169" fmla="*/ 171061 h 231636"/>
                <a:gd name="connsiteX170" fmla="*/ 1270322 w 2576168"/>
                <a:gd name="connsiteY170" fmla="*/ 162262 h 231636"/>
                <a:gd name="connsiteX171" fmla="*/ 1259839 w 2576168"/>
                <a:gd name="connsiteY171" fmla="*/ 150605 h 231636"/>
                <a:gd name="connsiteX172" fmla="*/ 1250945 w 2576168"/>
                <a:gd name="connsiteY172" fmla="*/ 139550 h 231636"/>
                <a:gd name="connsiteX173" fmla="*/ 1245450 w 2576168"/>
                <a:gd name="connsiteY173" fmla="*/ 132371 h 231636"/>
                <a:gd name="connsiteX174" fmla="*/ 1265208 w 2576168"/>
                <a:gd name="connsiteY174" fmla="*/ 77260 h 231636"/>
                <a:gd name="connsiteX175" fmla="*/ 1277627 w 2576168"/>
                <a:gd name="connsiteY175" fmla="*/ 71447 h 231636"/>
                <a:gd name="connsiteX176" fmla="*/ 1286776 w 2576168"/>
                <a:gd name="connsiteY176" fmla="*/ 65221 h 231636"/>
                <a:gd name="connsiteX177" fmla="*/ 1293923 w 2576168"/>
                <a:gd name="connsiteY177" fmla="*/ 56677 h 231636"/>
                <a:gd name="connsiteX178" fmla="*/ 1297099 w 2576168"/>
                <a:gd name="connsiteY178" fmla="*/ 47147 h 231636"/>
                <a:gd name="connsiteX179" fmla="*/ 1293033 w 2576168"/>
                <a:gd name="connsiteY179" fmla="*/ 39428 h 231636"/>
                <a:gd name="connsiteX180" fmla="*/ 1282392 w 2576168"/>
                <a:gd name="connsiteY180" fmla="*/ 36601 h 231636"/>
                <a:gd name="connsiteX181" fmla="*/ 1273498 w 2576168"/>
                <a:gd name="connsiteY181" fmla="*/ 38538 h 231636"/>
                <a:gd name="connsiteX182" fmla="*/ 1267145 w 2576168"/>
                <a:gd name="connsiteY182" fmla="*/ 42414 h 231636"/>
                <a:gd name="connsiteX183" fmla="*/ 1263778 w 2576168"/>
                <a:gd name="connsiteY183" fmla="*/ 47147 h 231636"/>
                <a:gd name="connsiteX184" fmla="*/ 1262031 w 2576168"/>
                <a:gd name="connsiteY184" fmla="*/ 55183 h 231636"/>
                <a:gd name="connsiteX185" fmla="*/ 1262317 w 2576168"/>
                <a:gd name="connsiteY185" fmla="*/ 65094 h 231636"/>
                <a:gd name="connsiteX186" fmla="*/ 1265208 w 2576168"/>
                <a:gd name="connsiteY186" fmla="*/ 77260 h 231636"/>
                <a:gd name="connsiteX187" fmla="*/ 1559762 w 2576168"/>
                <a:gd name="connsiteY187" fmla="*/ 3820 h 231636"/>
                <a:gd name="connsiteX188" fmla="*/ 1678562 w 2576168"/>
                <a:gd name="connsiteY188" fmla="*/ 3820 h 231636"/>
                <a:gd name="connsiteX189" fmla="*/ 1678562 w 2576168"/>
                <a:gd name="connsiteY189" fmla="*/ 41048 h 231636"/>
                <a:gd name="connsiteX190" fmla="*/ 1601087 w 2576168"/>
                <a:gd name="connsiteY190" fmla="*/ 41048 h 231636"/>
                <a:gd name="connsiteX191" fmla="*/ 1601087 w 2576168"/>
                <a:gd name="connsiteY191" fmla="*/ 77038 h 231636"/>
                <a:gd name="connsiteX192" fmla="*/ 1678562 w 2576168"/>
                <a:gd name="connsiteY192" fmla="*/ 77038 h 231636"/>
                <a:gd name="connsiteX193" fmla="*/ 1678562 w 2576168"/>
                <a:gd name="connsiteY193" fmla="*/ 114012 h 231636"/>
                <a:gd name="connsiteX194" fmla="*/ 1601087 w 2576168"/>
                <a:gd name="connsiteY194" fmla="*/ 114012 h 231636"/>
                <a:gd name="connsiteX195" fmla="*/ 1601087 w 2576168"/>
                <a:gd name="connsiteY195" fmla="*/ 166614 h 231636"/>
                <a:gd name="connsiteX196" fmla="*/ 1678562 w 2576168"/>
                <a:gd name="connsiteY196" fmla="*/ 166614 h 231636"/>
                <a:gd name="connsiteX197" fmla="*/ 1678562 w 2576168"/>
                <a:gd name="connsiteY197" fmla="*/ 203842 h 231636"/>
                <a:gd name="connsiteX198" fmla="*/ 1559762 w 2576168"/>
                <a:gd name="connsiteY198" fmla="*/ 203842 h 231636"/>
                <a:gd name="connsiteX199" fmla="*/ 1559762 w 2576168"/>
                <a:gd name="connsiteY199" fmla="*/ 3820 h 231636"/>
                <a:gd name="connsiteX200" fmla="*/ 1712327 w 2576168"/>
                <a:gd name="connsiteY200" fmla="*/ 53468 h 231636"/>
                <a:gd name="connsiteX201" fmla="*/ 1749587 w 2576168"/>
                <a:gd name="connsiteY201" fmla="*/ 53468 h 231636"/>
                <a:gd name="connsiteX202" fmla="*/ 1749587 w 2576168"/>
                <a:gd name="connsiteY202" fmla="*/ 66841 h 231636"/>
                <a:gd name="connsiteX203" fmla="*/ 1772426 w 2576168"/>
                <a:gd name="connsiteY203" fmla="*/ 53849 h 231636"/>
                <a:gd name="connsiteX204" fmla="*/ 1793486 w 2576168"/>
                <a:gd name="connsiteY204" fmla="*/ 50228 h 231636"/>
                <a:gd name="connsiteX205" fmla="*/ 1831032 w 2576168"/>
                <a:gd name="connsiteY205" fmla="*/ 63633 h 231636"/>
                <a:gd name="connsiteX206" fmla="*/ 1844151 w 2576168"/>
                <a:gd name="connsiteY206" fmla="*/ 97367 h 231636"/>
                <a:gd name="connsiteX207" fmla="*/ 1844151 w 2576168"/>
                <a:gd name="connsiteY207" fmla="*/ 205081 h 231636"/>
                <a:gd name="connsiteX208" fmla="*/ 1807209 w 2576168"/>
                <a:gd name="connsiteY208" fmla="*/ 205081 h 231636"/>
                <a:gd name="connsiteX209" fmla="*/ 1807209 w 2576168"/>
                <a:gd name="connsiteY209" fmla="*/ 126177 h 231636"/>
                <a:gd name="connsiteX210" fmla="*/ 1804858 w 2576168"/>
                <a:gd name="connsiteY210" fmla="*/ 95271 h 231636"/>
                <a:gd name="connsiteX211" fmla="*/ 1796567 w 2576168"/>
                <a:gd name="connsiteY211" fmla="*/ 83740 h 231636"/>
                <a:gd name="connsiteX212" fmla="*/ 1781860 w 2576168"/>
                <a:gd name="connsiteY212" fmla="*/ 79769 h 231636"/>
                <a:gd name="connsiteX213" fmla="*/ 1762357 w 2576168"/>
                <a:gd name="connsiteY213" fmla="*/ 86313 h 231636"/>
                <a:gd name="connsiteX214" fmla="*/ 1751017 w 2576168"/>
                <a:gd name="connsiteY214" fmla="*/ 104577 h 231636"/>
                <a:gd name="connsiteX215" fmla="*/ 1749587 w 2576168"/>
                <a:gd name="connsiteY215" fmla="*/ 130879 h 231636"/>
                <a:gd name="connsiteX216" fmla="*/ 1749587 w 2576168"/>
                <a:gd name="connsiteY216" fmla="*/ 205081 h 231636"/>
                <a:gd name="connsiteX217" fmla="*/ 1712327 w 2576168"/>
                <a:gd name="connsiteY217" fmla="*/ 205081 h 231636"/>
                <a:gd name="connsiteX218" fmla="*/ 1712327 w 2576168"/>
                <a:gd name="connsiteY218" fmla="*/ 53468 h 231636"/>
                <a:gd name="connsiteX219" fmla="*/ 2065074 w 2576168"/>
                <a:gd name="connsiteY219" fmla="*/ 139550 h 231636"/>
                <a:gd name="connsiteX220" fmla="*/ 1920704 w 2576168"/>
                <a:gd name="connsiteY220" fmla="*/ 139550 h 231636"/>
                <a:gd name="connsiteX221" fmla="*/ 1937603 w 2576168"/>
                <a:gd name="connsiteY221" fmla="*/ 165280 h 231636"/>
                <a:gd name="connsiteX222" fmla="*/ 1972226 w 2576168"/>
                <a:gd name="connsiteY222" fmla="*/ 174809 h 231636"/>
                <a:gd name="connsiteX223" fmla="*/ 2015299 w 2576168"/>
                <a:gd name="connsiteY223" fmla="*/ 159943 h 231636"/>
                <a:gd name="connsiteX224" fmla="*/ 2052845 w 2576168"/>
                <a:gd name="connsiteY224" fmla="*/ 174809 h 231636"/>
                <a:gd name="connsiteX225" fmla="*/ 2018920 w 2576168"/>
                <a:gd name="connsiteY225" fmla="*/ 200380 h 231636"/>
                <a:gd name="connsiteX226" fmla="*/ 1972512 w 2576168"/>
                <a:gd name="connsiteY226" fmla="*/ 208543 h 231636"/>
                <a:gd name="connsiteX227" fmla="*/ 1903964 w 2576168"/>
                <a:gd name="connsiteY227" fmla="*/ 185863 h 231636"/>
                <a:gd name="connsiteX228" fmla="*/ 1877631 w 2576168"/>
                <a:gd name="connsiteY228" fmla="*/ 129385 h 231636"/>
                <a:gd name="connsiteX229" fmla="*/ 1903964 w 2576168"/>
                <a:gd name="connsiteY229" fmla="*/ 71193 h 231636"/>
                <a:gd name="connsiteX230" fmla="*/ 1969876 w 2576168"/>
                <a:gd name="connsiteY230" fmla="*/ 48259 h 231636"/>
                <a:gd name="connsiteX231" fmla="*/ 2038583 w 2576168"/>
                <a:gd name="connsiteY231" fmla="*/ 71193 h 231636"/>
                <a:gd name="connsiteX232" fmla="*/ 2065074 w 2576168"/>
                <a:gd name="connsiteY232" fmla="*/ 132371 h 231636"/>
                <a:gd name="connsiteX233" fmla="*/ 2065074 w 2576168"/>
                <a:gd name="connsiteY233" fmla="*/ 139550 h 231636"/>
                <a:gd name="connsiteX234" fmla="*/ 2019969 w 2576168"/>
                <a:gd name="connsiteY234" fmla="*/ 109279 h 231636"/>
                <a:gd name="connsiteX235" fmla="*/ 2002180 w 2576168"/>
                <a:gd name="connsiteY235" fmla="*/ 88695 h 231636"/>
                <a:gd name="connsiteX236" fmla="*/ 1972226 w 2576168"/>
                <a:gd name="connsiteY236" fmla="*/ 80722 h 231636"/>
                <a:gd name="connsiteX237" fmla="*/ 1939032 w 2576168"/>
                <a:gd name="connsiteY237" fmla="*/ 89680 h 231636"/>
                <a:gd name="connsiteX238" fmla="*/ 1922737 w 2576168"/>
                <a:gd name="connsiteY238" fmla="*/ 109279 h 231636"/>
                <a:gd name="connsiteX239" fmla="*/ 2019969 w 2576168"/>
                <a:gd name="connsiteY239" fmla="*/ 109279 h 231636"/>
                <a:gd name="connsiteX240" fmla="*/ 2096808 w 2576168"/>
                <a:gd name="connsiteY240" fmla="*/ 52229 h 231636"/>
                <a:gd name="connsiteX241" fmla="*/ 2132034 w 2576168"/>
                <a:gd name="connsiteY241" fmla="*/ 52229 h 231636"/>
                <a:gd name="connsiteX242" fmla="*/ 2132034 w 2576168"/>
                <a:gd name="connsiteY242" fmla="*/ 69605 h 231636"/>
                <a:gd name="connsiteX243" fmla="*/ 2147282 w 2576168"/>
                <a:gd name="connsiteY243" fmla="*/ 53977 h 231636"/>
                <a:gd name="connsiteX244" fmla="*/ 2168087 w 2576168"/>
                <a:gd name="connsiteY244" fmla="*/ 48513 h 231636"/>
                <a:gd name="connsiteX245" fmla="*/ 2195469 w 2576168"/>
                <a:gd name="connsiteY245" fmla="*/ 53977 h 231636"/>
                <a:gd name="connsiteX246" fmla="*/ 2183239 w 2576168"/>
                <a:gd name="connsiteY246" fmla="*/ 83994 h 231636"/>
                <a:gd name="connsiteX247" fmla="*/ 2159956 w 2576168"/>
                <a:gd name="connsiteY247" fmla="*/ 79261 h 231636"/>
                <a:gd name="connsiteX248" fmla="*/ 2144105 w 2576168"/>
                <a:gd name="connsiteY248" fmla="*/ 89330 h 231636"/>
                <a:gd name="connsiteX249" fmla="*/ 2137530 w 2576168"/>
                <a:gd name="connsiteY249" fmla="*/ 128369 h 231636"/>
                <a:gd name="connsiteX250" fmla="*/ 2137530 w 2576168"/>
                <a:gd name="connsiteY250" fmla="*/ 135357 h 231636"/>
                <a:gd name="connsiteX251" fmla="*/ 2137530 w 2576168"/>
                <a:gd name="connsiteY251" fmla="*/ 206574 h 231636"/>
                <a:gd name="connsiteX252" fmla="*/ 2096808 w 2576168"/>
                <a:gd name="connsiteY252" fmla="*/ 206574 h 231636"/>
                <a:gd name="connsiteX253" fmla="*/ 2096808 w 2576168"/>
                <a:gd name="connsiteY253" fmla="*/ 52229 h 231636"/>
                <a:gd name="connsiteX254" fmla="*/ 2341237 w 2576168"/>
                <a:gd name="connsiteY254" fmla="*/ 51975 h 231636"/>
                <a:gd name="connsiteX255" fmla="*/ 2378497 w 2576168"/>
                <a:gd name="connsiteY255" fmla="*/ 51975 h 231636"/>
                <a:gd name="connsiteX256" fmla="*/ 2378497 w 2576168"/>
                <a:gd name="connsiteY256" fmla="*/ 162135 h 231636"/>
                <a:gd name="connsiteX257" fmla="*/ 2363409 w 2576168"/>
                <a:gd name="connsiteY257" fmla="*/ 210036 h 231636"/>
                <a:gd name="connsiteX258" fmla="*/ 2302262 w 2576168"/>
                <a:gd name="connsiteY258" fmla="*/ 230874 h 231636"/>
                <a:gd name="connsiteX259" fmla="*/ 2265446 w 2576168"/>
                <a:gd name="connsiteY259" fmla="*/ 226173 h 231636"/>
                <a:gd name="connsiteX260" fmla="*/ 2240257 w 2576168"/>
                <a:gd name="connsiteY260" fmla="*/ 212291 h 231636"/>
                <a:gd name="connsiteX261" fmla="*/ 2225105 w 2576168"/>
                <a:gd name="connsiteY261" fmla="*/ 190183 h 231636"/>
                <a:gd name="connsiteX262" fmla="*/ 2266209 w 2576168"/>
                <a:gd name="connsiteY262" fmla="*/ 190183 h 231636"/>
                <a:gd name="connsiteX263" fmla="*/ 2280312 w 2576168"/>
                <a:gd name="connsiteY263" fmla="*/ 198124 h 231636"/>
                <a:gd name="connsiteX264" fmla="*/ 2300515 w 2576168"/>
                <a:gd name="connsiteY264" fmla="*/ 200856 h 231636"/>
                <a:gd name="connsiteX265" fmla="*/ 2324497 w 2576168"/>
                <a:gd name="connsiteY265" fmla="*/ 196918 h 231636"/>
                <a:gd name="connsiteX266" fmla="*/ 2337489 w 2576168"/>
                <a:gd name="connsiteY266" fmla="*/ 186562 h 231636"/>
                <a:gd name="connsiteX267" fmla="*/ 2341237 w 2576168"/>
                <a:gd name="connsiteY267" fmla="*/ 164644 h 231636"/>
                <a:gd name="connsiteX268" fmla="*/ 2320749 w 2576168"/>
                <a:gd name="connsiteY268" fmla="*/ 176779 h 231636"/>
                <a:gd name="connsiteX269" fmla="*/ 2296163 w 2576168"/>
                <a:gd name="connsiteY269" fmla="*/ 180527 h 231636"/>
                <a:gd name="connsiteX270" fmla="*/ 2245784 w 2576168"/>
                <a:gd name="connsiteY270" fmla="*/ 161913 h 231636"/>
                <a:gd name="connsiteX271" fmla="*/ 2225105 w 2576168"/>
                <a:gd name="connsiteY271" fmla="*/ 114742 h 231636"/>
                <a:gd name="connsiteX272" fmla="*/ 2247277 w 2576168"/>
                <a:gd name="connsiteY272" fmla="*/ 65348 h 231636"/>
                <a:gd name="connsiteX273" fmla="*/ 2294416 w 2576168"/>
                <a:gd name="connsiteY273" fmla="*/ 48767 h 231636"/>
                <a:gd name="connsiteX274" fmla="*/ 2318716 w 2576168"/>
                <a:gd name="connsiteY274" fmla="*/ 52833 h 231636"/>
                <a:gd name="connsiteX275" fmla="*/ 2341237 w 2576168"/>
                <a:gd name="connsiteY275" fmla="*/ 66110 h 231636"/>
                <a:gd name="connsiteX276" fmla="*/ 2341237 w 2576168"/>
                <a:gd name="connsiteY276" fmla="*/ 51975 h 231636"/>
                <a:gd name="connsiteX277" fmla="*/ 2299625 w 2576168"/>
                <a:gd name="connsiteY277" fmla="*/ 78530 h 231636"/>
                <a:gd name="connsiteX278" fmla="*/ 2270561 w 2576168"/>
                <a:gd name="connsiteY278" fmla="*/ 88695 h 231636"/>
                <a:gd name="connsiteX279" fmla="*/ 2259189 w 2576168"/>
                <a:gd name="connsiteY279" fmla="*/ 114234 h 231636"/>
                <a:gd name="connsiteX280" fmla="*/ 2270815 w 2576168"/>
                <a:gd name="connsiteY280" fmla="*/ 140694 h 231636"/>
                <a:gd name="connsiteX281" fmla="*/ 2300229 w 2576168"/>
                <a:gd name="connsiteY281" fmla="*/ 150985 h 231636"/>
                <a:gd name="connsiteX282" fmla="*/ 2328880 w 2576168"/>
                <a:gd name="connsiteY282" fmla="*/ 140916 h 231636"/>
                <a:gd name="connsiteX283" fmla="*/ 2340093 w 2576168"/>
                <a:gd name="connsiteY283" fmla="*/ 114488 h 231636"/>
                <a:gd name="connsiteX284" fmla="*/ 2328880 w 2576168"/>
                <a:gd name="connsiteY284" fmla="*/ 88568 h 231636"/>
                <a:gd name="connsiteX285" fmla="*/ 2299625 w 2576168"/>
                <a:gd name="connsiteY285" fmla="*/ 78530 h 231636"/>
                <a:gd name="connsiteX286" fmla="*/ 2408229 w 2576168"/>
                <a:gd name="connsiteY286" fmla="*/ 48957 h 231636"/>
                <a:gd name="connsiteX287" fmla="*/ 2449015 w 2576168"/>
                <a:gd name="connsiteY287" fmla="*/ 48957 h 231636"/>
                <a:gd name="connsiteX288" fmla="*/ 2490023 w 2576168"/>
                <a:gd name="connsiteY288" fmla="*/ 133134 h 231636"/>
                <a:gd name="connsiteX289" fmla="*/ 2535415 w 2576168"/>
                <a:gd name="connsiteY289" fmla="*/ 48957 h 231636"/>
                <a:gd name="connsiteX290" fmla="*/ 2576169 w 2576168"/>
                <a:gd name="connsiteY290" fmla="*/ 48957 h 231636"/>
                <a:gd name="connsiteX291" fmla="*/ 2476904 w 2576168"/>
                <a:gd name="connsiteY291" fmla="*/ 231636 h 231636"/>
                <a:gd name="connsiteX292" fmla="*/ 2435896 w 2576168"/>
                <a:gd name="connsiteY292" fmla="*/ 231636 h 231636"/>
                <a:gd name="connsiteX293" fmla="*/ 2468455 w 2576168"/>
                <a:gd name="connsiteY293" fmla="*/ 172554 h 231636"/>
                <a:gd name="connsiteX294" fmla="*/ 2408229 w 2576168"/>
                <a:gd name="connsiteY294" fmla="*/ 48957 h 2316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Lst>
              <a:rect l="l" t="t" r="r" b="b"/>
              <a:pathLst>
                <a:path w="2576168" h="231636">
                  <a:moveTo>
                    <a:pt x="138542" y="34346"/>
                  </a:moveTo>
                  <a:lnTo>
                    <a:pt x="106799" y="58169"/>
                  </a:lnTo>
                  <a:cubicBezTo>
                    <a:pt x="95571" y="45114"/>
                    <a:pt x="84097" y="38538"/>
                    <a:pt x="72471" y="38538"/>
                  </a:cubicBezTo>
                  <a:cubicBezTo>
                    <a:pt x="66662" y="38538"/>
                    <a:pt x="61944" y="39873"/>
                    <a:pt x="58368" y="42414"/>
                  </a:cubicBezTo>
                  <a:cubicBezTo>
                    <a:pt x="54791" y="44987"/>
                    <a:pt x="52952" y="47814"/>
                    <a:pt x="52952" y="50959"/>
                  </a:cubicBezTo>
                  <a:cubicBezTo>
                    <a:pt x="52952" y="54135"/>
                    <a:pt x="54245" y="57089"/>
                    <a:pt x="56776" y="59885"/>
                  </a:cubicBezTo>
                  <a:cubicBezTo>
                    <a:pt x="60455" y="63696"/>
                    <a:pt x="71036" y="71891"/>
                    <a:pt x="88471" y="84471"/>
                  </a:cubicBezTo>
                  <a:cubicBezTo>
                    <a:pt x="105160" y="96065"/>
                    <a:pt x="115144" y="103338"/>
                    <a:pt x="118473" y="106324"/>
                  </a:cubicBezTo>
                  <a:cubicBezTo>
                    <a:pt x="127215" y="113757"/>
                    <a:pt x="133421" y="120873"/>
                    <a:pt x="137100" y="127671"/>
                  </a:cubicBezTo>
                  <a:cubicBezTo>
                    <a:pt x="140778" y="134436"/>
                    <a:pt x="142614" y="141806"/>
                    <a:pt x="142614" y="149715"/>
                  </a:cubicBezTo>
                  <a:cubicBezTo>
                    <a:pt x="142614" y="165438"/>
                    <a:pt x="136207" y="178399"/>
                    <a:pt x="123390" y="188563"/>
                  </a:cubicBezTo>
                  <a:cubicBezTo>
                    <a:pt x="110624" y="198760"/>
                    <a:pt x="93836" y="203842"/>
                    <a:pt x="73068" y="203842"/>
                  </a:cubicBezTo>
                  <a:cubicBezTo>
                    <a:pt x="56926" y="203842"/>
                    <a:pt x="42870" y="200538"/>
                    <a:pt x="30847" y="193900"/>
                  </a:cubicBezTo>
                  <a:cubicBezTo>
                    <a:pt x="18824" y="187293"/>
                    <a:pt x="8542" y="176874"/>
                    <a:pt x="0" y="162643"/>
                  </a:cubicBezTo>
                  <a:lnTo>
                    <a:pt x="36110" y="144252"/>
                  </a:lnTo>
                  <a:cubicBezTo>
                    <a:pt x="47139" y="161150"/>
                    <a:pt x="59756" y="169600"/>
                    <a:pt x="73913" y="169600"/>
                  </a:cubicBezTo>
                  <a:cubicBezTo>
                    <a:pt x="81318" y="169600"/>
                    <a:pt x="87524" y="167757"/>
                    <a:pt x="92543" y="164136"/>
                  </a:cubicBezTo>
                  <a:cubicBezTo>
                    <a:pt x="97610" y="160483"/>
                    <a:pt x="100141" y="156291"/>
                    <a:pt x="100141" y="151462"/>
                  </a:cubicBezTo>
                  <a:cubicBezTo>
                    <a:pt x="100141" y="147174"/>
                    <a:pt x="98204" y="142822"/>
                    <a:pt x="94281" y="138471"/>
                  </a:cubicBezTo>
                  <a:cubicBezTo>
                    <a:pt x="90409" y="134055"/>
                    <a:pt x="82061" y="127480"/>
                    <a:pt x="69295" y="118713"/>
                  </a:cubicBezTo>
                  <a:cubicBezTo>
                    <a:pt x="44604" y="101814"/>
                    <a:pt x="28712" y="88791"/>
                    <a:pt x="21559" y="79515"/>
                  </a:cubicBezTo>
                  <a:cubicBezTo>
                    <a:pt x="14354" y="70240"/>
                    <a:pt x="10778" y="61091"/>
                    <a:pt x="10778" y="51975"/>
                  </a:cubicBezTo>
                  <a:cubicBezTo>
                    <a:pt x="10778" y="38729"/>
                    <a:pt x="16737" y="27421"/>
                    <a:pt x="28661" y="17955"/>
                  </a:cubicBezTo>
                  <a:cubicBezTo>
                    <a:pt x="40583" y="8521"/>
                    <a:pt x="55388" y="3820"/>
                    <a:pt x="73068" y="3820"/>
                  </a:cubicBezTo>
                  <a:cubicBezTo>
                    <a:pt x="84297" y="3820"/>
                    <a:pt x="95075" y="6075"/>
                    <a:pt x="105357" y="10522"/>
                  </a:cubicBezTo>
                  <a:cubicBezTo>
                    <a:pt x="115640" y="15001"/>
                    <a:pt x="126716" y="22910"/>
                    <a:pt x="138542" y="34346"/>
                  </a:cubicBezTo>
                  <a:close/>
                  <a:moveTo>
                    <a:pt x="312600" y="52483"/>
                  </a:moveTo>
                  <a:lnTo>
                    <a:pt x="357407" y="52483"/>
                  </a:lnTo>
                  <a:lnTo>
                    <a:pt x="357407" y="204319"/>
                  </a:lnTo>
                  <a:lnTo>
                    <a:pt x="312600" y="204319"/>
                  </a:lnTo>
                  <a:lnTo>
                    <a:pt x="312600" y="188214"/>
                  </a:lnTo>
                  <a:cubicBezTo>
                    <a:pt x="303855" y="195456"/>
                    <a:pt x="295062" y="200666"/>
                    <a:pt x="286222" y="203715"/>
                  </a:cubicBezTo>
                  <a:cubicBezTo>
                    <a:pt x="277430" y="206765"/>
                    <a:pt x="267846" y="208289"/>
                    <a:pt x="257561" y="208289"/>
                  </a:cubicBezTo>
                  <a:cubicBezTo>
                    <a:pt x="234662" y="208289"/>
                    <a:pt x="214742" y="200729"/>
                    <a:pt x="197751" y="185482"/>
                  </a:cubicBezTo>
                  <a:cubicBezTo>
                    <a:pt x="180764" y="170267"/>
                    <a:pt x="172320" y="151303"/>
                    <a:pt x="172320" y="128624"/>
                  </a:cubicBezTo>
                  <a:cubicBezTo>
                    <a:pt x="172320" y="105181"/>
                    <a:pt x="180519" y="85932"/>
                    <a:pt x="196910" y="70938"/>
                  </a:cubicBezTo>
                  <a:cubicBezTo>
                    <a:pt x="213303" y="56009"/>
                    <a:pt x="233023" y="48513"/>
                    <a:pt x="256122" y="48513"/>
                  </a:cubicBezTo>
                  <a:cubicBezTo>
                    <a:pt x="266998" y="48513"/>
                    <a:pt x="277134" y="50196"/>
                    <a:pt x="286521" y="53595"/>
                  </a:cubicBezTo>
                  <a:cubicBezTo>
                    <a:pt x="295958" y="56962"/>
                    <a:pt x="304652" y="62140"/>
                    <a:pt x="312600" y="69096"/>
                  </a:cubicBezTo>
                  <a:lnTo>
                    <a:pt x="312600" y="52483"/>
                  </a:lnTo>
                  <a:close/>
                  <a:moveTo>
                    <a:pt x="265461" y="83485"/>
                  </a:moveTo>
                  <a:cubicBezTo>
                    <a:pt x="251453" y="83485"/>
                    <a:pt x="239925" y="87710"/>
                    <a:pt x="230787" y="96160"/>
                  </a:cubicBezTo>
                  <a:cubicBezTo>
                    <a:pt x="221695" y="104577"/>
                    <a:pt x="217124" y="115250"/>
                    <a:pt x="217124" y="128179"/>
                  </a:cubicBezTo>
                  <a:cubicBezTo>
                    <a:pt x="217124" y="141393"/>
                    <a:pt x="221845" y="152256"/>
                    <a:pt x="231234" y="160769"/>
                  </a:cubicBezTo>
                  <a:cubicBezTo>
                    <a:pt x="240672" y="169282"/>
                    <a:pt x="252145" y="173571"/>
                    <a:pt x="265705" y="173571"/>
                  </a:cubicBezTo>
                  <a:cubicBezTo>
                    <a:pt x="279917" y="173571"/>
                    <a:pt x="291587" y="169346"/>
                    <a:pt x="300780" y="160896"/>
                  </a:cubicBezTo>
                  <a:cubicBezTo>
                    <a:pt x="310017" y="152479"/>
                    <a:pt x="314639" y="141552"/>
                    <a:pt x="314639" y="128179"/>
                  </a:cubicBezTo>
                  <a:cubicBezTo>
                    <a:pt x="314639" y="114742"/>
                    <a:pt x="310017" y="103942"/>
                    <a:pt x="300780" y="95779"/>
                  </a:cubicBezTo>
                  <a:cubicBezTo>
                    <a:pt x="291587" y="87583"/>
                    <a:pt x="279815" y="83485"/>
                    <a:pt x="265461" y="83485"/>
                  </a:cubicBezTo>
                  <a:close/>
                  <a:moveTo>
                    <a:pt x="388006" y="60138"/>
                  </a:moveTo>
                  <a:lnTo>
                    <a:pt x="402561" y="60138"/>
                  </a:lnTo>
                  <a:cubicBezTo>
                    <a:pt x="402561" y="41302"/>
                    <a:pt x="402812" y="30121"/>
                    <a:pt x="403409" y="26659"/>
                  </a:cubicBezTo>
                  <a:cubicBezTo>
                    <a:pt x="404600" y="18718"/>
                    <a:pt x="408373" y="12428"/>
                    <a:pt x="414780" y="7791"/>
                  </a:cubicBezTo>
                  <a:cubicBezTo>
                    <a:pt x="421191" y="3153"/>
                    <a:pt x="430180" y="866"/>
                    <a:pt x="441857" y="866"/>
                  </a:cubicBezTo>
                  <a:cubicBezTo>
                    <a:pt x="450350" y="866"/>
                    <a:pt x="459886" y="2518"/>
                    <a:pt x="470366" y="5821"/>
                  </a:cubicBezTo>
                  <a:lnTo>
                    <a:pt x="470366" y="33583"/>
                  </a:lnTo>
                  <a:cubicBezTo>
                    <a:pt x="464556" y="32122"/>
                    <a:pt x="459686" y="31360"/>
                    <a:pt x="455811" y="31360"/>
                  </a:cubicBezTo>
                  <a:cubicBezTo>
                    <a:pt x="451142" y="31360"/>
                    <a:pt x="447666" y="32185"/>
                    <a:pt x="445332" y="33838"/>
                  </a:cubicBezTo>
                  <a:cubicBezTo>
                    <a:pt x="443991" y="35330"/>
                    <a:pt x="443292" y="38157"/>
                    <a:pt x="443292" y="42287"/>
                  </a:cubicBezTo>
                  <a:lnTo>
                    <a:pt x="442994" y="60138"/>
                  </a:lnTo>
                  <a:lnTo>
                    <a:pt x="468876" y="60138"/>
                  </a:lnTo>
                  <a:lnTo>
                    <a:pt x="468876" y="91205"/>
                  </a:lnTo>
                  <a:lnTo>
                    <a:pt x="442994" y="91205"/>
                  </a:lnTo>
                  <a:lnTo>
                    <a:pt x="442994" y="209782"/>
                  </a:lnTo>
                  <a:lnTo>
                    <a:pt x="402561" y="209782"/>
                  </a:lnTo>
                  <a:lnTo>
                    <a:pt x="402561" y="91205"/>
                  </a:lnTo>
                  <a:lnTo>
                    <a:pt x="388006" y="91205"/>
                  </a:lnTo>
                  <a:lnTo>
                    <a:pt x="388006" y="60138"/>
                  </a:lnTo>
                  <a:close/>
                  <a:moveTo>
                    <a:pt x="689532" y="139550"/>
                  </a:moveTo>
                  <a:lnTo>
                    <a:pt x="545178" y="139550"/>
                  </a:lnTo>
                  <a:cubicBezTo>
                    <a:pt x="547312" y="150319"/>
                    <a:pt x="552925" y="158863"/>
                    <a:pt x="562064" y="165280"/>
                  </a:cubicBezTo>
                  <a:cubicBezTo>
                    <a:pt x="571155" y="171633"/>
                    <a:pt x="582730" y="174809"/>
                    <a:pt x="596690" y="174809"/>
                  </a:cubicBezTo>
                  <a:cubicBezTo>
                    <a:pt x="613380" y="174809"/>
                    <a:pt x="627734" y="169854"/>
                    <a:pt x="639757" y="159943"/>
                  </a:cubicBezTo>
                  <a:lnTo>
                    <a:pt x="677313" y="174809"/>
                  </a:lnTo>
                  <a:cubicBezTo>
                    <a:pt x="667821" y="186403"/>
                    <a:pt x="656497" y="194916"/>
                    <a:pt x="643381" y="200380"/>
                  </a:cubicBezTo>
                  <a:cubicBezTo>
                    <a:pt x="630317" y="205843"/>
                    <a:pt x="614819" y="208543"/>
                    <a:pt x="596989" y="208543"/>
                  </a:cubicBezTo>
                  <a:cubicBezTo>
                    <a:pt x="568823" y="208543"/>
                    <a:pt x="545969" y="200983"/>
                    <a:pt x="528438" y="185863"/>
                  </a:cubicBezTo>
                  <a:cubicBezTo>
                    <a:pt x="510853" y="170743"/>
                    <a:pt x="502108" y="151875"/>
                    <a:pt x="502108" y="129385"/>
                  </a:cubicBezTo>
                  <a:cubicBezTo>
                    <a:pt x="502108" y="105880"/>
                    <a:pt x="510853" y="86503"/>
                    <a:pt x="528438" y="71193"/>
                  </a:cubicBezTo>
                  <a:cubicBezTo>
                    <a:pt x="545969" y="55914"/>
                    <a:pt x="567975" y="48259"/>
                    <a:pt x="594353" y="48259"/>
                  </a:cubicBezTo>
                  <a:cubicBezTo>
                    <a:pt x="622471" y="48259"/>
                    <a:pt x="645367" y="55914"/>
                    <a:pt x="663054" y="71193"/>
                  </a:cubicBezTo>
                  <a:cubicBezTo>
                    <a:pt x="680686" y="86503"/>
                    <a:pt x="689532" y="106896"/>
                    <a:pt x="689532" y="132371"/>
                  </a:cubicBezTo>
                  <a:lnTo>
                    <a:pt x="689532" y="139550"/>
                  </a:lnTo>
                  <a:close/>
                  <a:moveTo>
                    <a:pt x="644427" y="109279"/>
                  </a:moveTo>
                  <a:cubicBezTo>
                    <a:pt x="641295" y="100861"/>
                    <a:pt x="635383" y="94000"/>
                    <a:pt x="626645" y="88695"/>
                  </a:cubicBezTo>
                  <a:cubicBezTo>
                    <a:pt x="617948" y="83391"/>
                    <a:pt x="607916" y="80722"/>
                    <a:pt x="596690" y="80722"/>
                  </a:cubicBezTo>
                  <a:cubicBezTo>
                    <a:pt x="584070" y="80722"/>
                    <a:pt x="572994" y="83740"/>
                    <a:pt x="563506" y="89680"/>
                  </a:cubicBezTo>
                  <a:cubicBezTo>
                    <a:pt x="557693" y="93301"/>
                    <a:pt x="552229" y="99877"/>
                    <a:pt x="547214" y="109279"/>
                  </a:cubicBezTo>
                  <a:lnTo>
                    <a:pt x="644427" y="109279"/>
                  </a:lnTo>
                  <a:close/>
                  <a:moveTo>
                    <a:pt x="742236" y="10522"/>
                  </a:moveTo>
                  <a:lnTo>
                    <a:pt x="782371" y="10522"/>
                  </a:lnTo>
                  <a:lnTo>
                    <a:pt x="782371" y="63887"/>
                  </a:lnTo>
                  <a:lnTo>
                    <a:pt x="806265" y="63887"/>
                  </a:lnTo>
                  <a:lnTo>
                    <a:pt x="806265" y="94889"/>
                  </a:lnTo>
                  <a:lnTo>
                    <a:pt x="782371" y="94889"/>
                  </a:lnTo>
                  <a:lnTo>
                    <a:pt x="782371" y="208035"/>
                  </a:lnTo>
                  <a:lnTo>
                    <a:pt x="742236" y="208035"/>
                  </a:lnTo>
                  <a:lnTo>
                    <a:pt x="742236" y="94889"/>
                  </a:lnTo>
                  <a:lnTo>
                    <a:pt x="721272" y="94889"/>
                  </a:lnTo>
                  <a:lnTo>
                    <a:pt x="721272" y="63887"/>
                  </a:lnTo>
                  <a:lnTo>
                    <a:pt x="742236" y="63887"/>
                  </a:lnTo>
                  <a:lnTo>
                    <a:pt x="742236" y="10522"/>
                  </a:lnTo>
                  <a:close/>
                  <a:moveTo>
                    <a:pt x="837661" y="48957"/>
                  </a:moveTo>
                  <a:lnTo>
                    <a:pt x="878443" y="48957"/>
                  </a:lnTo>
                  <a:lnTo>
                    <a:pt x="919474" y="133134"/>
                  </a:lnTo>
                  <a:lnTo>
                    <a:pt x="964875" y="48957"/>
                  </a:lnTo>
                  <a:lnTo>
                    <a:pt x="1005607" y="48957"/>
                  </a:lnTo>
                  <a:lnTo>
                    <a:pt x="906358" y="231636"/>
                  </a:lnTo>
                  <a:lnTo>
                    <a:pt x="865328" y="231636"/>
                  </a:lnTo>
                  <a:lnTo>
                    <a:pt x="897912" y="172554"/>
                  </a:lnTo>
                  <a:lnTo>
                    <a:pt x="837661" y="48957"/>
                  </a:lnTo>
                  <a:close/>
                  <a:moveTo>
                    <a:pt x="1221594" y="95652"/>
                  </a:moveTo>
                  <a:cubicBezTo>
                    <a:pt x="1220387" y="92856"/>
                    <a:pt x="1218894" y="89235"/>
                    <a:pt x="1217084" y="84852"/>
                  </a:cubicBezTo>
                  <a:cubicBezTo>
                    <a:pt x="1215241" y="80468"/>
                    <a:pt x="1213558" y="75513"/>
                    <a:pt x="1212097" y="70113"/>
                  </a:cubicBezTo>
                  <a:cubicBezTo>
                    <a:pt x="1210667" y="64649"/>
                    <a:pt x="1210509" y="57915"/>
                    <a:pt x="1211652" y="49974"/>
                  </a:cubicBezTo>
                  <a:cubicBezTo>
                    <a:pt x="1213050" y="38888"/>
                    <a:pt x="1216576" y="29994"/>
                    <a:pt x="1222293" y="23291"/>
                  </a:cubicBezTo>
                  <a:cubicBezTo>
                    <a:pt x="1228011" y="16621"/>
                    <a:pt x="1234459" y="11697"/>
                    <a:pt x="1241670" y="8521"/>
                  </a:cubicBezTo>
                  <a:cubicBezTo>
                    <a:pt x="1248817" y="5377"/>
                    <a:pt x="1256155" y="3089"/>
                    <a:pt x="1263619" y="1691"/>
                  </a:cubicBezTo>
                  <a:cubicBezTo>
                    <a:pt x="1271116" y="294"/>
                    <a:pt x="1279406" y="-246"/>
                    <a:pt x="1288491" y="103"/>
                  </a:cubicBezTo>
                  <a:cubicBezTo>
                    <a:pt x="1297258" y="612"/>
                    <a:pt x="1305739" y="2136"/>
                    <a:pt x="1313998" y="4709"/>
                  </a:cubicBezTo>
                  <a:cubicBezTo>
                    <a:pt x="1322225" y="7250"/>
                    <a:pt x="1329340" y="11602"/>
                    <a:pt x="1335249" y="17701"/>
                  </a:cubicBezTo>
                  <a:cubicBezTo>
                    <a:pt x="1341157" y="23863"/>
                    <a:pt x="1344746" y="31042"/>
                    <a:pt x="1345985" y="39301"/>
                  </a:cubicBezTo>
                  <a:cubicBezTo>
                    <a:pt x="1347256" y="47560"/>
                    <a:pt x="1346811" y="55024"/>
                    <a:pt x="1344683" y="61632"/>
                  </a:cubicBezTo>
                  <a:cubicBezTo>
                    <a:pt x="1342555" y="68112"/>
                    <a:pt x="1338870" y="74433"/>
                    <a:pt x="1333597" y="80659"/>
                  </a:cubicBezTo>
                  <a:cubicBezTo>
                    <a:pt x="1328387" y="86821"/>
                    <a:pt x="1323527" y="91522"/>
                    <a:pt x="1319049" y="94794"/>
                  </a:cubicBezTo>
                  <a:cubicBezTo>
                    <a:pt x="1314633" y="98002"/>
                    <a:pt x="1308439" y="102005"/>
                    <a:pt x="1300466" y="106833"/>
                  </a:cubicBezTo>
                  <a:lnTo>
                    <a:pt x="1288491" y="114012"/>
                  </a:lnTo>
                  <a:cubicBezTo>
                    <a:pt x="1290651" y="117506"/>
                    <a:pt x="1292588" y="120365"/>
                    <a:pt x="1294304" y="122715"/>
                  </a:cubicBezTo>
                  <a:cubicBezTo>
                    <a:pt x="1296115" y="125002"/>
                    <a:pt x="1298878" y="128242"/>
                    <a:pt x="1302753" y="132371"/>
                  </a:cubicBezTo>
                  <a:cubicBezTo>
                    <a:pt x="1306692" y="136501"/>
                    <a:pt x="1310472" y="140059"/>
                    <a:pt x="1314125" y="143044"/>
                  </a:cubicBezTo>
                  <a:lnTo>
                    <a:pt x="1317905" y="146253"/>
                  </a:lnTo>
                  <a:cubicBezTo>
                    <a:pt x="1319843" y="143807"/>
                    <a:pt x="1321526" y="141424"/>
                    <a:pt x="1323019" y="139169"/>
                  </a:cubicBezTo>
                  <a:cubicBezTo>
                    <a:pt x="1324480" y="136977"/>
                    <a:pt x="1326609" y="132912"/>
                    <a:pt x="1329372" y="127035"/>
                  </a:cubicBezTo>
                  <a:cubicBezTo>
                    <a:pt x="1332231" y="121191"/>
                    <a:pt x="1334200" y="116044"/>
                    <a:pt x="1335408" y="111788"/>
                  </a:cubicBezTo>
                  <a:lnTo>
                    <a:pt x="1337123" y="105562"/>
                  </a:lnTo>
                  <a:lnTo>
                    <a:pt x="1384865" y="105562"/>
                  </a:lnTo>
                  <a:cubicBezTo>
                    <a:pt x="1382737" y="112487"/>
                    <a:pt x="1380736" y="118903"/>
                    <a:pt x="1378893" y="124685"/>
                  </a:cubicBezTo>
                  <a:cubicBezTo>
                    <a:pt x="1377019" y="130466"/>
                    <a:pt x="1374129" y="137454"/>
                    <a:pt x="1370158" y="145649"/>
                  </a:cubicBezTo>
                  <a:cubicBezTo>
                    <a:pt x="1366187" y="153844"/>
                    <a:pt x="1362725" y="159753"/>
                    <a:pt x="1359834" y="163406"/>
                  </a:cubicBezTo>
                  <a:lnTo>
                    <a:pt x="1354562" y="170108"/>
                  </a:lnTo>
                  <a:cubicBezTo>
                    <a:pt x="1356722" y="171410"/>
                    <a:pt x="1358405" y="172395"/>
                    <a:pt x="1359676" y="172935"/>
                  </a:cubicBezTo>
                  <a:cubicBezTo>
                    <a:pt x="1360915" y="173538"/>
                    <a:pt x="1364504" y="175063"/>
                    <a:pt x="1370317" y="177541"/>
                  </a:cubicBezTo>
                  <a:lnTo>
                    <a:pt x="1382229" y="182750"/>
                  </a:lnTo>
                  <a:lnTo>
                    <a:pt x="1358087" y="217755"/>
                  </a:lnTo>
                  <a:cubicBezTo>
                    <a:pt x="1355769" y="217056"/>
                    <a:pt x="1352815" y="216103"/>
                    <a:pt x="1349352" y="214769"/>
                  </a:cubicBezTo>
                  <a:cubicBezTo>
                    <a:pt x="1345858" y="213435"/>
                    <a:pt x="1342015" y="211815"/>
                    <a:pt x="1337822" y="209909"/>
                  </a:cubicBezTo>
                  <a:cubicBezTo>
                    <a:pt x="1333660" y="208003"/>
                    <a:pt x="1329181" y="205843"/>
                    <a:pt x="1324322" y="203334"/>
                  </a:cubicBezTo>
                  <a:lnTo>
                    <a:pt x="1318794" y="200634"/>
                  </a:lnTo>
                  <a:cubicBezTo>
                    <a:pt x="1314538" y="202444"/>
                    <a:pt x="1309615" y="204319"/>
                    <a:pt x="1304087" y="206320"/>
                  </a:cubicBezTo>
                  <a:cubicBezTo>
                    <a:pt x="1298529" y="208289"/>
                    <a:pt x="1291477" y="210195"/>
                    <a:pt x="1282837" y="212038"/>
                  </a:cubicBezTo>
                  <a:cubicBezTo>
                    <a:pt x="1274197" y="213848"/>
                    <a:pt x="1264667" y="214896"/>
                    <a:pt x="1254185" y="215246"/>
                  </a:cubicBezTo>
                  <a:cubicBezTo>
                    <a:pt x="1240431" y="215754"/>
                    <a:pt x="1228646" y="214896"/>
                    <a:pt x="1218958" y="212800"/>
                  </a:cubicBezTo>
                  <a:cubicBezTo>
                    <a:pt x="1209270" y="210640"/>
                    <a:pt x="1200916" y="207591"/>
                    <a:pt x="1193927" y="203588"/>
                  </a:cubicBezTo>
                  <a:cubicBezTo>
                    <a:pt x="1186908" y="199618"/>
                    <a:pt x="1181094" y="194313"/>
                    <a:pt x="1176425" y="187706"/>
                  </a:cubicBezTo>
                  <a:cubicBezTo>
                    <a:pt x="1171819" y="181099"/>
                    <a:pt x="1169087" y="173062"/>
                    <a:pt x="1168293" y="163628"/>
                  </a:cubicBezTo>
                  <a:cubicBezTo>
                    <a:pt x="1167563" y="154226"/>
                    <a:pt x="1169278" y="145109"/>
                    <a:pt x="1173566" y="136342"/>
                  </a:cubicBezTo>
                  <a:cubicBezTo>
                    <a:pt x="1176838" y="129577"/>
                    <a:pt x="1182047" y="123033"/>
                    <a:pt x="1189099" y="116871"/>
                  </a:cubicBezTo>
                  <a:cubicBezTo>
                    <a:pt x="1196215" y="110677"/>
                    <a:pt x="1203203" y="105626"/>
                    <a:pt x="1210223" y="101814"/>
                  </a:cubicBezTo>
                  <a:lnTo>
                    <a:pt x="1221594" y="95652"/>
                  </a:lnTo>
                  <a:close/>
                  <a:moveTo>
                    <a:pt x="1245450" y="132371"/>
                  </a:moveTo>
                  <a:cubicBezTo>
                    <a:pt x="1243290" y="133388"/>
                    <a:pt x="1240780" y="134563"/>
                    <a:pt x="1237890" y="135961"/>
                  </a:cubicBezTo>
                  <a:cubicBezTo>
                    <a:pt x="1234967" y="137359"/>
                    <a:pt x="1231823" y="139360"/>
                    <a:pt x="1228392" y="141933"/>
                  </a:cubicBezTo>
                  <a:cubicBezTo>
                    <a:pt x="1225025" y="144474"/>
                    <a:pt x="1222452" y="147269"/>
                    <a:pt x="1220705" y="150224"/>
                  </a:cubicBezTo>
                  <a:cubicBezTo>
                    <a:pt x="1218958" y="153209"/>
                    <a:pt x="1217878" y="156544"/>
                    <a:pt x="1217529" y="160134"/>
                  </a:cubicBezTo>
                  <a:cubicBezTo>
                    <a:pt x="1217116" y="163787"/>
                    <a:pt x="1217973" y="166963"/>
                    <a:pt x="1220102" y="169600"/>
                  </a:cubicBezTo>
                  <a:cubicBezTo>
                    <a:pt x="1222230" y="172713"/>
                    <a:pt x="1225724" y="175063"/>
                    <a:pt x="1230425" y="176524"/>
                  </a:cubicBezTo>
                  <a:cubicBezTo>
                    <a:pt x="1235190" y="178018"/>
                    <a:pt x="1240780" y="178780"/>
                    <a:pt x="1247165" y="178780"/>
                  </a:cubicBezTo>
                  <a:cubicBezTo>
                    <a:pt x="1253581" y="178938"/>
                    <a:pt x="1259045" y="178494"/>
                    <a:pt x="1263619" y="177414"/>
                  </a:cubicBezTo>
                  <a:cubicBezTo>
                    <a:pt x="1268193" y="176334"/>
                    <a:pt x="1272005" y="174968"/>
                    <a:pt x="1275150" y="173316"/>
                  </a:cubicBezTo>
                  <a:lnTo>
                    <a:pt x="1279502" y="171061"/>
                  </a:lnTo>
                  <a:cubicBezTo>
                    <a:pt x="1275785" y="167599"/>
                    <a:pt x="1272767" y="164677"/>
                    <a:pt x="1270322" y="162262"/>
                  </a:cubicBezTo>
                  <a:cubicBezTo>
                    <a:pt x="1267876" y="159880"/>
                    <a:pt x="1264413" y="156005"/>
                    <a:pt x="1259839" y="150605"/>
                  </a:cubicBezTo>
                  <a:cubicBezTo>
                    <a:pt x="1255265" y="145236"/>
                    <a:pt x="1252343" y="141552"/>
                    <a:pt x="1250945" y="139550"/>
                  </a:cubicBezTo>
                  <a:lnTo>
                    <a:pt x="1245450" y="132371"/>
                  </a:lnTo>
                  <a:close/>
                  <a:moveTo>
                    <a:pt x="1265208" y="77260"/>
                  </a:moveTo>
                  <a:cubicBezTo>
                    <a:pt x="1270067" y="75132"/>
                    <a:pt x="1274197" y="73194"/>
                    <a:pt x="1277627" y="71447"/>
                  </a:cubicBezTo>
                  <a:cubicBezTo>
                    <a:pt x="1280994" y="69732"/>
                    <a:pt x="1284044" y="67635"/>
                    <a:pt x="1286776" y="65221"/>
                  </a:cubicBezTo>
                  <a:cubicBezTo>
                    <a:pt x="1289508" y="62871"/>
                    <a:pt x="1291890" y="59980"/>
                    <a:pt x="1293923" y="56677"/>
                  </a:cubicBezTo>
                  <a:cubicBezTo>
                    <a:pt x="1295956" y="53373"/>
                    <a:pt x="1297004" y="50196"/>
                    <a:pt x="1297099" y="47147"/>
                  </a:cubicBezTo>
                  <a:cubicBezTo>
                    <a:pt x="1297194" y="44066"/>
                    <a:pt x="1295860" y="41524"/>
                    <a:pt x="1293033" y="39428"/>
                  </a:cubicBezTo>
                  <a:cubicBezTo>
                    <a:pt x="1290206" y="37363"/>
                    <a:pt x="1286680" y="36442"/>
                    <a:pt x="1282392" y="36601"/>
                  </a:cubicBezTo>
                  <a:cubicBezTo>
                    <a:pt x="1279311" y="36728"/>
                    <a:pt x="1276325" y="37395"/>
                    <a:pt x="1273498" y="38538"/>
                  </a:cubicBezTo>
                  <a:cubicBezTo>
                    <a:pt x="1270734" y="39746"/>
                    <a:pt x="1268574" y="41016"/>
                    <a:pt x="1267145" y="42414"/>
                  </a:cubicBezTo>
                  <a:cubicBezTo>
                    <a:pt x="1265652" y="43812"/>
                    <a:pt x="1264572" y="45400"/>
                    <a:pt x="1263778" y="47147"/>
                  </a:cubicBezTo>
                  <a:cubicBezTo>
                    <a:pt x="1263016" y="48894"/>
                    <a:pt x="1262412" y="51562"/>
                    <a:pt x="1262031" y="55183"/>
                  </a:cubicBezTo>
                  <a:cubicBezTo>
                    <a:pt x="1261618" y="58836"/>
                    <a:pt x="1261745" y="62140"/>
                    <a:pt x="1262317" y="65094"/>
                  </a:cubicBezTo>
                  <a:cubicBezTo>
                    <a:pt x="1262539" y="67254"/>
                    <a:pt x="1263460" y="71320"/>
                    <a:pt x="1265208" y="77260"/>
                  </a:cubicBezTo>
                  <a:close/>
                  <a:moveTo>
                    <a:pt x="1559762" y="3820"/>
                  </a:moveTo>
                  <a:lnTo>
                    <a:pt x="1678562" y="3820"/>
                  </a:lnTo>
                  <a:lnTo>
                    <a:pt x="1678562" y="41048"/>
                  </a:lnTo>
                  <a:lnTo>
                    <a:pt x="1601087" y="41048"/>
                  </a:lnTo>
                  <a:lnTo>
                    <a:pt x="1601087" y="77038"/>
                  </a:lnTo>
                  <a:lnTo>
                    <a:pt x="1678562" y="77038"/>
                  </a:lnTo>
                  <a:lnTo>
                    <a:pt x="1678562" y="114012"/>
                  </a:lnTo>
                  <a:lnTo>
                    <a:pt x="1601087" y="114012"/>
                  </a:lnTo>
                  <a:lnTo>
                    <a:pt x="1601087" y="166614"/>
                  </a:lnTo>
                  <a:lnTo>
                    <a:pt x="1678562" y="166614"/>
                  </a:lnTo>
                  <a:lnTo>
                    <a:pt x="1678562" y="203842"/>
                  </a:lnTo>
                  <a:lnTo>
                    <a:pt x="1559762" y="203842"/>
                  </a:lnTo>
                  <a:lnTo>
                    <a:pt x="1559762" y="3820"/>
                  </a:lnTo>
                  <a:close/>
                  <a:moveTo>
                    <a:pt x="1712327" y="53468"/>
                  </a:moveTo>
                  <a:lnTo>
                    <a:pt x="1749587" y="53468"/>
                  </a:lnTo>
                  <a:lnTo>
                    <a:pt x="1749587" y="66841"/>
                  </a:lnTo>
                  <a:cubicBezTo>
                    <a:pt x="1757910" y="60583"/>
                    <a:pt x="1765533" y="56200"/>
                    <a:pt x="1772426" y="53849"/>
                  </a:cubicBezTo>
                  <a:cubicBezTo>
                    <a:pt x="1779287" y="51435"/>
                    <a:pt x="1786339" y="50228"/>
                    <a:pt x="1793486" y="50228"/>
                  </a:cubicBezTo>
                  <a:cubicBezTo>
                    <a:pt x="1808257" y="50228"/>
                    <a:pt x="1820772" y="54675"/>
                    <a:pt x="1831032" y="63633"/>
                  </a:cubicBezTo>
                  <a:cubicBezTo>
                    <a:pt x="1839799" y="71256"/>
                    <a:pt x="1844151" y="82469"/>
                    <a:pt x="1844151" y="97367"/>
                  </a:cubicBezTo>
                  <a:lnTo>
                    <a:pt x="1844151" y="205081"/>
                  </a:lnTo>
                  <a:lnTo>
                    <a:pt x="1807209" y="205081"/>
                  </a:lnTo>
                  <a:lnTo>
                    <a:pt x="1807209" y="126177"/>
                  </a:lnTo>
                  <a:cubicBezTo>
                    <a:pt x="1807209" y="110644"/>
                    <a:pt x="1806415" y="100289"/>
                    <a:pt x="1804858" y="95271"/>
                  </a:cubicBezTo>
                  <a:cubicBezTo>
                    <a:pt x="1803333" y="90220"/>
                    <a:pt x="1800538" y="86377"/>
                    <a:pt x="1796567" y="83740"/>
                  </a:cubicBezTo>
                  <a:cubicBezTo>
                    <a:pt x="1792597" y="81071"/>
                    <a:pt x="1787673" y="79769"/>
                    <a:pt x="1781860" y="79769"/>
                  </a:cubicBezTo>
                  <a:cubicBezTo>
                    <a:pt x="1774332" y="79769"/>
                    <a:pt x="1767820" y="81961"/>
                    <a:pt x="1762357" y="86313"/>
                  </a:cubicBezTo>
                  <a:cubicBezTo>
                    <a:pt x="1756925" y="90728"/>
                    <a:pt x="1753145" y="96795"/>
                    <a:pt x="1751017" y="104577"/>
                  </a:cubicBezTo>
                  <a:cubicBezTo>
                    <a:pt x="1750032" y="108738"/>
                    <a:pt x="1749587" y="117506"/>
                    <a:pt x="1749587" y="130879"/>
                  </a:cubicBezTo>
                  <a:lnTo>
                    <a:pt x="1749587" y="205081"/>
                  </a:lnTo>
                  <a:lnTo>
                    <a:pt x="1712327" y="205081"/>
                  </a:lnTo>
                  <a:lnTo>
                    <a:pt x="1712327" y="53468"/>
                  </a:lnTo>
                  <a:close/>
                  <a:moveTo>
                    <a:pt x="2065074" y="139550"/>
                  </a:moveTo>
                  <a:lnTo>
                    <a:pt x="1920704" y="139550"/>
                  </a:lnTo>
                  <a:cubicBezTo>
                    <a:pt x="1922832" y="150319"/>
                    <a:pt x="1928455" y="158863"/>
                    <a:pt x="1937603" y="165280"/>
                  </a:cubicBezTo>
                  <a:cubicBezTo>
                    <a:pt x="1946687" y="171633"/>
                    <a:pt x="1958250" y="174809"/>
                    <a:pt x="1972226" y="174809"/>
                  </a:cubicBezTo>
                  <a:cubicBezTo>
                    <a:pt x="1988903" y="174809"/>
                    <a:pt x="2003260" y="169854"/>
                    <a:pt x="2015299" y="159943"/>
                  </a:cubicBezTo>
                  <a:lnTo>
                    <a:pt x="2052845" y="174809"/>
                  </a:lnTo>
                  <a:cubicBezTo>
                    <a:pt x="2043347" y="186403"/>
                    <a:pt x="2032039" y="194916"/>
                    <a:pt x="2018920" y="200380"/>
                  </a:cubicBezTo>
                  <a:cubicBezTo>
                    <a:pt x="2005833" y="205843"/>
                    <a:pt x="1990364" y="208543"/>
                    <a:pt x="1972512" y="208543"/>
                  </a:cubicBezTo>
                  <a:cubicBezTo>
                    <a:pt x="1944369" y="208543"/>
                    <a:pt x="1921498" y="200983"/>
                    <a:pt x="1903964" y="185863"/>
                  </a:cubicBezTo>
                  <a:cubicBezTo>
                    <a:pt x="1886398" y="170743"/>
                    <a:pt x="1877631" y="151875"/>
                    <a:pt x="1877631" y="129385"/>
                  </a:cubicBezTo>
                  <a:cubicBezTo>
                    <a:pt x="1877631" y="105880"/>
                    <a:pt x="1886398" y="86503"/>
                    <a:pt x="1903964" y="71193"/>
                  </a:cubicBezTo>
                  <a:cubicBezTo>
                    <a:pt x="1921498" y="55914"/>
                    <a:pt x="1943511" y="48259"/>
                    <a:pt x="1969876" y="48259"/>
                  </a:cubicBezTo>
                  <a:cubicBezTo>
                    <a:pt x="1997987" y="48259"/>
                    <a:pt x="2020890" y="55914"/>
                    <a:pt x="2038583" y="71193"/>
                  </a:cubicBezTo>
                  <a:cubicBezTo>
                    <a:pt x="2056212" y="86503"/>
                    <a:pt x="2065074" y="106896"/>
                    <a:pt x="2065074" y="132371"/>
                  </a:cubicBezTo>
                  <a:lnTo>
                    <a:pt x="2065074" y="139550"/>
                  </a:lnTo>
                  <a:close/>
                  <a:moveTo>
                    <a:pt x="2019969" y="109279"/>
                  </a:moveTo>
                  <a:cubicBezTo>
                    <a:pt x="2016824" y="100861"/>
                    <a:pt x="2010916" y="94000"/>
                    <a:pt x="2002180" y="88695"/>
                  </a:cubicBezTo>
                  <a:cubicBezTo>
                    <a:pt x="1993477" y="83391"/>
                    <a:pt x="1983439" y="80722"/>
                    <a:pt x="1972226" y="80722"/>
                  </a:cubicBezTo>
                  <a:cubicBezTo>
                    <a:pt x="1959616" y="80722"/>
                    <a:pt x="1948530" y="83740"/>
                    <a:pt x="1939032" y="89680"/>
                  </a:cubicBezTo>
                  <a:cubicBezTo>
                    <a:pt x="1933219" y="93301"/>
                    <a:pt x="1927756" y="99877"/>
                    <a:pt x="1922737" y="109279"/>
                  </a:cubicBezTo>
                  <a:lnTo>
                    <a:pt x="2019969" y="109279"/>
                  </a:lnTo>
                  <a:close/>
                  <a:moveTo>
                    <a:pt x="2096808" y="52229"/>
                  </a:moveTo>
                  <a:lnTo>
                    <a:pt x="2132034" y="52229"/>
                  </a:lnTo>
                  <a:lnTo>
                    <a:pt x="2132034" y="69605"/>
                  </a:lnTo>
                  <a:cubicBezTo>
                    <a:pt x="2135910" y="62807"/>
                    <a:pt x="2140961" y="57597"/>
                    <a:pt x="2147282" y="53977"/>
                  </a:cubicBezTo>
                  <a:cubicBezTo>
                    <a:pt x="2153571" y="50324"/>
                    <a:pt x="2160527" y="48513"/>
                    <a:pt x="2168087" y="48513"/>
                  </a:cubicBezTo>
                  <a:cubicBezTo>
                    <a:pt x="2173361" y="48513"/>
                    <a:pt x="2182445" y="50324"/>
                    <a:pt x="2195469" y="53977"/>
                  </a:cubicBezTo>
                  <a:lnTo>
                    <a:pt x="2183239" y="83994"/>
                  </a:lnTo>
                  <a:cubicBezTo>
                    <a:pt x="2171010" y="80818"/>
                    <a:pt x="2163259" y="79261"/>
                    <a:pt x="2159956" y="79261"/>
                  </a:cubicBezTo>
                  <a:cubicBezTo>
                    <a:pt x="2153730" y="79261"/>
                    <a:pt x="2148457" y="82596"/>
                    <a:pt x="2144105" y="89330"/>
                  </a:cubicBezTo>
                  <a:cubicBezTo>
                    <a:pt x="2139722" y="96033"/>
                    <a:pt x="2137530" y="109024"/>
                    <a:pt x="2137530" y="128369"/>
                  </a:cubicBezTo>
                  <a:lnTo>
                    <a:pt x="2137530" y="135357"/>
                  </a:lnTo>
                  <a:lnTo>
                    <a:pt x="2137530" y="206574"/>
                  </a:lnTo>
                  <a:lnTo>
                    <a:pt x="2096808" y="206574"/>
                  </a:lnTo>
                  <a:lnTo>
                    <a:pt x="2096808" y="52229"/>
                  </a:lnTo>
                  <a:close/>
                  <a:moveTo>
                    <a:pt x="2341237" y="51975"/>
                  </a:moveTo>
                  <a:lnTo>
                    <a:pt x="2378497" y="51975"/>
                  </a:lnTo>
                  <a:lnTo>
                    <a:pt x="2378497" y="162135"/>
                  </a:lnTo>
                  <a:cubicBezTo>
                    <a:pt x="2378497" y="183830"/>
                    <a:pt x="2373478" y="199777"/>
                    <a:pt x="2363409" y="210036"/>
                  </a:cubicBezTo>
                  <a:cubicBezTo>
                    <a:pt x="2349782" y="223918"/>
                    <a:pt x="2329420" y="230874"/>
                    <a:pt x="2302262" y="230874"/>
                  </a:cubicBezTo>
                  <a:cubicBezTo>
                    <a:pt x="2287713" y="230874"/>
                    <a:pt x="2275420" y="229318"/>
                    <a:pt x="2265446" y="226173"/>
                  </a:cubicBezTo>
                  <a:cubicBezTo>
                    <a:pt x="2255472" y="223028"/>
                    <a:pt x="2247055" y="218391"/>
                    <a:pt x="2240257" y="212291"/>
                  </a:cubicBezTo>
                  <a:cubicBezTo>
                    <a:pt x="2233459" y="206129"/>
                    <a:pt x="2228440" y="198824"/>
                    <a:pt x="2225105" y="190183"/>
                  </a:cubicBezTo>
                  <a:lnTo>
                    <a:pt x="2266209" y="190183"/>
                  </a:lnTo>
                  <a:cubicBezTo>
                    <a:pt x="2269862" y="193646"/>
                    <a:pt x="2274594" y="196314"/>
                    <a:pt x="2280312" y="198124"/>
                  </a:cubicBezTo>
                  <a:cubicBezTo>
                    <a:pt x="2285998" y="199967"/>
                    <a:pt x="2292764" y="200856"/>
                    <a:pt x="2300515" y="200856"/>
                  </a:cubicBezTo>
                  <a:cubicBezTo>
                    <a:pt x="2310393" y="200856"/>
                    <a:pt x="2318398" y="199522"/>
                    <a:pt x="2324497" y="196918"/>
                  </a:cubicBezTo>
                  <a:cubicBezTo>
                    <a:pt x="2330659" y="194249"/>
                    <a:pt x="2334947" y="190819"/>
                    <a:pt x="2337489" y="186562"/>
                  </a:cubicBezTo>
                  <a:cubicBezTo>
                    <a:pt x="2339998" y="182369"/>
                    <a:pt x="2341237" y="175063"/>
                    <a:pt x="2341237" y="164644"/>
                  </a:cubicBezTo>
                  <a:cubicBezTo>
                    <a:pt x="2334852" y="170267"/>
                    <a:pt x="2328023" y="174301"/>
                    <a:pt x="2320749" y="176779"/>
                  </a:cubicBezTo>
                  <a:cubicBezTo>
                    <a:pt x="2313475" y="179288"/>
                    <a:pt x="2305279" y="180527"/>
                    <a:pt x="2296163" y="180527"/>
                  </a:cubicBezTo>
                  <a:cubicBezTo>
                    <a:pt x="2276373" y="180527"/>
                    <a:pt x="2259570" y="174301"/>
                    <a:pt x="2245784" y="161913"/>
                  </a:cubicBezTo>
                  <a:cubicBezTo>
                    <a:pt x="2232030" y="149524"/>
                    <a:pt x="2225105" y="133769"/>
                    <a:pt x="2225105" y="114742"/>
                  </a:cubicBezTo>
                  <a:cubicBezTo>
                    <a:pt x="2225105" y="94254"/>
                    <a:pt x="2232506" y="77768"/>
                    <a:pt x="2247277" y="65348"/>
                  </a:cubicBezTo>
                  <a:cubicBezTo>
                    <a:pt x="2260269" y="54262"/>
                    <a:pt x="2275992" y="48767"/>
                    <a:pt x="2294416" y="48767"/>
                  </a:cubicBezTo>
                  <a:cubicBezTo>
                    <a:pt x="2302961" y="48767"/>
                    <a:pt x="2311061" y="50101"/>
                    <a:pt x="2318716" y="52833"/>
                  </a:cubicBezTo>
                  <a:cubicBezTo>
                    <a:pt x="2326403" y="55565"/>
                    <a:pt x="2333899" y="59980"/>
                    <a:pt x="2341237" y="66110"/>
                  </a:cubicBezTo>
                  <a:lnTo>
                    <a:pt x="2341237" y="51975"/>
                  </a:lnTo>
                  <a:close/>
                  <a:moveTo>
                    <a:pt x="2299625" y="78530"/>
                  </a:moveTo>
                  <a:cubicBezTo>
                    <a:pt x="2287809" y="78530"/>
                    <a:pt x="2278120" y="81929"/>
                    <a:pt x="2270561" y="88695"/>
                  </a:cubicBezTo>
                  <a:cubicBezTo>
                    <a:pt x="2262969" y="95461"/>
                    <a:pt x="2259189" y="103974"/>
                    <a:pt x="2259189" y="114234"/>
                  </a:cubicBezTo>
                  <a:cubicBezTo>
                    <a:pt x="2259189" y="125002"/>
                    <a:pt x="2263064" y="133801"/>
                    <a:pt x="2270815" y="140694"/>
                  </a:cubicBezTo>
                  <a:cubicBezTo>
                    <a:pt x="2278629" y="147555"/>
                    <a:pt x="2288412" y="150985"/>
                    <a:pt x="2300229" y="150985"/>
                  </a:cubicBezTo>
                  <a:cubicBezTo>
                    <a:pt x="2311886" y="150985"/>
                    <a:pt x="2321416" y="147650"/>
                    <a:pt x="2328880" y="140916"/>
                  </a:cubicBezTo>
                  <a:cubicBezTo>
                    <a:pt x="2336377" y="134214"/>
                    <a:pt x="2340093" y="125415"/>
                    <a:pt x="2340093" y="114488"/>
                  </a:cubicBezTo>
                  <a:cubicBezTo>
                    <a:pt x="2340093" y="103910"/>
                    <a:pt x="2336377" y="95271"/>
                    <a:pt x="2328880" y="88568"/>
                  </a:cubicBezTo>
                  <a:cubicBezTo>
                    <a:pt x="2321416" y="81866"/>
                    <a:pt x="2311696" y="78530"/>
                    <a:pt x="2299625" y="78530"/>
                  </a:cubicBezTo>
                  <a:close/>
                  <a:moveTo>
                    <a:pt x="2408229" y="48957"/>
                  </a:moveTo>
                  <a:lnTo>
                    <a:pt x="2449015" y="48957"/>
                  </a:lnTo>
                  <a:lnTo>
                    <a:pt x="2490023" y="133134"/>
                  </a:lnTo>
                  <a:lnTo>
                    <a:pt x="2535415" y="48957"/>
                  </a:lnTo>
                  <a:lnTo>
                    <a:pt x="2576169" y="48957"/>
                  </a:lnTo>
                  <a:lnTo>
                    <a:pt x="2476904" y="231636"/>
                  </a:lnTo>
                  <a:lnTo>
                    <a:pt x="2435896" y="231636"/>
                  </a:lnTo>
                  <a:lnTo>
                    <a:pt x="2468455" y="172554"/>
                  </a:lnTo>
                  <a:lnTo>
                    <a:pt x="2408229" y="48957"/>
                  </a:lnTo>
                  <a:close/>
                </a:path>
              </a:pathLst>
            </a:custGeom>
            <a:solidFill>
              <a:srgbClr val="2F318B"/>
            </a:solidFill>
            <a:ln w="318" cap="flat">
              <a:noFill/>
              <a:prstDash val="solid"/>
              <a:miter/>
            </a:ln>
          </p:spPr>
          <p:txBody>
            <a:bodyPr rtlCol="0" anchor="ctr"/>
            <a:lstStyle/>
            <a:p>
              <a:endParaRPr lang="zh-CN" altLang="en-US">
                <a:cs typeface="+mn-ea"/>
                <a:sym typeface="+mn-lt"/>
              </a:endParaRPr>
            </a:p>
          </p:txBody>
        </p:sp>
      </p:grpSp>
      <p:sp>
        <p:nvSpPr>
          <p:cNvPr id="70" name="文本框 69"/>
          <p:cNvSpPr txBox="1"/>
          <p:nvPr/>
        </p:nvSpPr>
        <p:spPr>
          <a:xfrm>
            <a:off x="259276" y="316564"/>
            <a:ext cx="1678665" cy="523220"/>
          </a:xfrm>
          <a:prstGeom prst="rect">
            <a:avLst/>
          </a:prstGeom>
          <a:noFill/>
        </p:spPr>
        <p:txBody>
          <a:bodyPr wrap="none" rtlCol="0">
            <a:spAutoFit/>
          </a:bodyPr>
          <a:lstStyle/>
          <a:p>
            <a:r>
              <a:rPr lang="zh-CN" altLang="en-US" sz="2800" dirty="0">
                <a:solidFill>
                  <a:srgbClr val="002060"/>
                </a:solidFill>
                <a:cs typeface="+mn-ea"/>
                <a:sym typeface="+mn-lt"/>
              </a:rPr>
              <a:t>设备介绍</a:t>
            </a:r>
            <a:endParaRPr lang="zh-CN" altLang="en-US" sz="2800" dirty="0">
              <a:solidFill>
                <a:srgbClr val="002060"/>
              </a:solidFill>
              <a:cs typeface="+mn-ea"/>
              <a:sym typeface="+mn-lt"/>
            </a:endParaRPr>
          </a:p>
        </p:txBody>
      </p:sp>
      <p:sp>
        <p:nvSpPr>
          <p:cNvPr id="71" name="文本框 70"/>
          <p:cNvSpPr txBox="1"/>
          <p:nvPr/>
        </p:nvSpPr>
        <p:spPr>
          <a:xfrm>
            <a:off x="1789250" y="478343"/>
            <a:ext cx="1620957" cy="298736"/>
          </a:xfrm>
          <a:prstGeom prst="rect">
            <a:avLst/>
          </a:prstGeom>
          <a:noFill/>
        </p:spPr>
        <p:txBody>
          <a:bodyPr wrap="square" rtlCol="0" anchor="t">
            <a:spAutoFit/>
          </a:bodyPr>
          <a:lstStyle/>
          <a:p>
            <a:pPr algn="l" fontAlgn="auto">
              <a:lnSpc>
                <a:spcPct val="150000"/>
              </a:lnSpc>
            </a:pPr>
            <a:r>
              <a:rPr lang="en-US" altLang="zh-CN" sz="1000" dirty="0">
                <a:cs typeface="+mn-ea"/>
                <a:sym typeface="+mn-lt"/>
              </a:rPr>
              <a:t>Introduction</a:t>
            </a:r>
            <a:endParaRPr lang="zh-CN" altLang="en-US" sz="1000" dirty="0">
              <a:cs typeface="+mn-ea"/>
              <a:sym typeface="+mn-lt"/>
            </a:endParaRPr>
          </a:p>
        </p:txBody>
      </p:sp>
      <p:sp>
        <p:nvSpPr>
          <p:cNvPr id="3" name="文本框 2"/>
          <p:cNvSpPr txBox="1"/>
          <p:nvPr/>
        </p:nvSpPr>
        <p:spPr>
          <a:xfrm>
            <a:off x="414275" y="1233831"/>
            <a:ext cx="6098948" cy="2676525"/>
          </a:xfrm>
          <a:prstGeom prst="rect">
            <a:avLst/>
          </a:prstGeom>
          <a:noFill/>
        </p:spPr>
        <p:txBody>
          <a:bodyPr wrap="square">
            <a:spAutoFit/>
          </a:bodyPr>
          <a:lstStyle/>
          <a:p>
            <a:pPr>
              <a:lnSpc>
                <a:spcPct val="150000"/>
              </a:lnSpc>
            </a:pPr>
            <a:r>
              <a:rPr lang="en-US" altLang="zh-CN" sz="1400" dirty="0" err="1">
                <a:solidFill>
                  <a:srgbClr val="2F318B"/>
                </a:solidFill>
                <a:cs typeface="+mn-ea"/>
              </a:rPr>
              <a:t>NaI</a:t>
            </a:r>
            <a:r>
              <a:rPr lang="zh-CN" altLang="en-US" sz="1400" dirty="0">
                <a:solidFill>
                  <a:srgbClr val="2F318B"/>
                </a:solidFill>
                <a:cs typeface="+mn-ea"/>
              </a:rPr>
              <a:t>探测器</a:t>
            </a:r>
            <a:endParaRPr lang="en-US" altLang="zh-CN" sz="1400" dirty="0">
              <a:solidFill>
                <a:srgbClr val="2F318B"/>
              </a:solidFill>
              <a:cs typeface="+mn-ea"/>
            </a:endParaRPr>
          </a:p>
          <a:p>
            <a:pPr marL="342900" lvl="0" indent="-342900" algn="just">
              <a:lnSpc>
                <a:spcPct val="150000"/>
              </a:lnSpc>
              <a:spcAft>
                <a:spcPts val="0"/>
              </a:spcAft>
              <a:buFont typeface="Wingdings" panose="05000000000000000000"/>
              <a:buChar char=""/>
            </a:pPr>
            <a:r>
              <a:rPr lang="zh-CN" altLang="zh-CN" sz="1400" kern="100" dirty="0">
                <a:solidFill>
                  <a:schemeClr val="tx1"/>
                </a:solidFill>
                <a:latin typeface="仿宋" panose="02010609060101010101" pitchFamily="49" charset="-122"/>
                <a:ea typeface="仿宋" panose="02010609060101010101" pitchFamily="49" charset="-122"/>
              </a:rPr>
              <a:t>测量辐射：</a:t>
            </a:r>
            <a:r>
              <a:rPr lang="en-US" altLang="zh-CN" sz="1400" kern="100" dirty="0">
                <a:solidFill>
                  <a:schemeClr val="tx1"/>
                </a:solidFill>
                <a:latin typeface="仿宋" panose="02010609060101010101" pitchFamily="49" charset="-122"/>
                <a:ea typeface="仿宋" panose="02010609060101010101" pitchFamily="49" charset="-122"/>
              </a:rPr>
              <a:t>Χ</a:t>
            </a:r>
            <a:r>
              <a:rPr lang="zh-CN" altLang="zh-CN" sz="1400" kern="100" dirty="0">
                <a:solidFill>
                  <a:schemeClr val="tx1"/>
                </a:solidFill>
                <a:latin typeface="仿宋" panose="02010609060101010101" pitchFamily="49" charset="-122"/>
                <a:ea typeface="仿宋" panose="02010609060101010101" pitchFamily="49" charset="-122"/>
              </a:rPr>
              <a:t>、</a:t>
            </a:r>
            <a:r>
              <a:rPr lang="en-US" altLang="zh-CN" sz="1400" kern="100" dirty="0">
                <a:solidFill>
                  <a:schemeClr val="tx1"/>
                </a:solidFill>
                <a:latin typeface="仿宋" panose="02010609060101010101" pitchFamily="49" charset="-122"/>
                <a:ea typeface="仿宋" panose="02010609060101010101" pitchFamily="49" charset="-122"/>
              </a:rPr>
              <a:t>γ</a:t>
            </a:r>
            <a:r>
              <a:rPr lang="zh-CN" altLang="zh-CN" sz="1400" kern="100" dirty="0">
                <a:solidFill>
                  <a:schemeClr val="tx1"/>
                </a:solidFill>
                <a:latin typeface="仿宋" panose="02010609060101010101" pitchFamily="49" charset="-122"/>
                <a:ea typeface="仿宋" panose="02010609060101010101" pitchFamily="49" charset="-122"/>
              </a:rPr>
              <a:t>；</a:t>
            </a:r>
            <a:endParaRPr lang="zh-CN" altLang="zh-CN" sz="1400" kern="100" dirty="0">
              <a:solidFill>
                <a:schemeClr val="tx1"/>
              </a:solidFill>
              <a:latin typeface="仿宋" panose="02010609060101010101" pitchFamily="49" charset="-122"/>
              <a:ea typeface="仿宋" panose="02010609060101010101" pitchFamily="49" charset="-122"/>
            </a:endParaRPr>
          </a:p>
          <a:p>
            <a:pPr marL="342900" lvl="0" indent="-342900" algn="just">
              <a:lnSpc>
                <a:spcPct val="150000"/>
              </a:lnSpc>
              <a:spcAft>
                <a:spcPts val="0"/>
              </a:spcAft>
              <a:buFont typeface="Wingdings" panose="05000000000000000000"/>
              <a:buChar char=""/>
            </a:pPr>
            <a:r>
              <a:rPr lang="zh-CN" altLang="zh-CN" sz="1400" kern="100" dirty="0">
                <a:solidFill>
                  <a:schemeClr val="tx1"/>
                </a:solidFill>
                <a:latin typeface="仿宋" panose="02010609060101010101" pitchFamily="49" charset="-122"/>
                <a:ea typeface="仿宋" panose="02010609060101010101" pitchFamily="49" charset="-122"/>
              </a:rPr>
              <a:t>计数范围：</a:t>
            </a:r>
            <a:r>
              <a:rPr lang="en-US" altLang="zh-CN" sz="1400" kern="100" dirty="0">
                <a:solidFill>
                  <a:schemeClr val="tx1"/>
                </a:solidFill>
                <a:latin typeface="仿宋" panose="02010609060101010101" pitchFamily="49" charset="-122"/>
                <a:ea typeface="仿宋" panose="02010609060101010101" pitchFamily="49" charset="-122"/>
              </a:rPr>
              <a:t>1~10</a:t>
            </a:r>
            <a:r>
              <a:rPr lang="en-US" altLang="zh-CN" sz="1400" kern="100" baseline="30000" dirty="0">
                <a:solidFill>
                  <a:schemeClr val="tx1"/>
                </a:solidFill>
                <a:latin typeface="仿宋" panose="02010609060101010101" pitchFamily="49" charset="-122"/>
                <a:ea typeface="仿宋" panose="02010609060101010101" pitchFamily="49" charset="-122"/>
              </a:rPr>
              <a:t>6 </a:t>
            </a:r>
            <a:r>
              <a:rPr lang="en-US" altLang="zh-CN" sz="1400" kern="100" dirty="0">
                <a:solidFill>
                  <a:schemeClr val="tx1"/>
                </a:solidFill>
                <a:latin typeface="仿宋" panose="02010609060101010101" pitchFamily="49" charset="-122"/>
                <a:ea typeface="仿宋" panose="02010609060101010101" pitchFamily="49" charset="-122"/>
              </a:rPr>
              <a:t>cps</a:t>
            </a:r>
            <a:r>
              <a:rPr lang="zh-CN" altLang="zh-CN" sz="1400" kern="100" dirty="0">
                <a:solidFill>
                  <a:schemeClr val="tx1"/>
                </a:solidFill>
                <a:latin typeface="仿宋" panose="02010609060101010101" pitchFamily="49" charset="-122"/>
                <a:ea typeface="仿宋" panose="02010609060101010101" pitchFamily="49" charset="-122"/>
              </a:rPr>
              <a:t>；</a:t>
            </a:r>
            <a:endParaRPr lang="zh-CN" altLang="zh-CN" sz="1400" kern="100" dirty="0">
              <a:solidFill>
                <a:schemeClr val="tx1"/>
              </a:solidFill>
              <a:latin typeface="仿宋" panose="02010609060101010101" pitchFamily="49" charset="-122"/>
              <a:ea typeface="仿宋" panose="02010609060101010101" pitchFamily="49" charset="-122"/>
            </a:endParaRPr>
          </a:p>
          <a:p>
            <a:pPr marL="342900" lvl="0" indent="-342900" algn="just">
              <a:lnSpc>
                <a:spcPct val="150000"/>
              </a:lnSpc>
              <a:spcAft>
                <a:spcPts val="0"/>
              </a:spcAft>
              <a:buFont typeface="Wingdings" panose="05000000000000000000"/>
              <a:buChar char=""/>
            </a:pPr>
            <a:r>
              <a:rPr lang="zh-CN" altLang="zh-CN" sz="1400" kern="100" dirty="0">
                <a:solidFill>
                  <a:schemeClr val="tx1"/>
                </a:solidFill>
                <a:latin typeface="仿宋" panose="02010609060101010101" pitchFamily="49" charset="-122"/>
                <a:ea typeface="仿宋" panose="02010609060101010101" pitchFamily="49" charset="-122"/>
              </a:rPr>
              <a:t>两个</a:t>
            </a:r>
            <a:r>
              <a:rPr lang="en-US" altLang="zh-CN" sz="1400" kern="100" dirty="0">
                <a:solidFill>
                  <a:schemeClr val="tx1"/>
                </a:solidFill>
                <a:latin typeface="仿宋" panose="02010609060101010101" pitchFamily="49" charset="-122"/>
                <a:ea typeface="仿宋" panose="02010609060101010101" pitchFamily="49" charset="-122"/>
              </a:rPr>
              <a:t>4"x4"x16" (</a:t>
            </a:r>
            <a:r>
              <a:rPr lang="zh-CN" altLang="zh-CN" sz="1400" kern="100" dirty="0">
                <a:solidFill>
                  <a:schemeClr val="tx1"/>
                </a:solidFill>
                <a:latin typeface="仿宋" panose="02010609060101010101" pitchFamily="49" charset="-122"/>
                <a:ea typeface="仿宋" panose="02010609060101010101" pitchFamily="49" charset="-122"/>
              </a:rPr>
              <a:t>英寸</a:t>
            </a:r>
            <a:r>
              <a:rPr lang="en-US" altLang="zh-CN" sz="1400" kern="100" dirty="0">
                <a:solidFill>
                  <a:schemeClr val="tx1"/>
                </a:solidFill>
                <a:latin typeface="仿宋" panose="02010609060101010101" pitchFamily="49" charset="-122"/>
                <a:ea typeface="仿宋" panose="02010609060101010101" pitchFamily="49" charset="-122"/>
              </a:rPr>
              <a:t>)</a:t>
            </a:r>
            <a:r>
              <a:rPr lang="en-US" altLang="zh-CN" sz="1400" kern="100" dirty="0" err="1">
                <a:solidFill>
                  <a:schemeClr val="tx1"/>
                </a:solidFill>
                <a:latin typeface="仿宋" panose="02010609060101010101" pitchFamily="49" charset="-122"/>
                <a:ea typeface="仿宋" panose="02010609060101010101" pitchFamily="49" charset="-122"/>
              </a:rPr>
              <a:t>NaI</a:t>
            </a:r>
            <a:r>
              <a:rPr lang="zh-CN" altLang="zh-CN" sz="1400" kern="100" dirty="0">
                <a:solidFill>
                  <a:schemeClr val="tx1"/>
                </a:solidFill>
                <a:latin typeface="仿宋" panose="02010609060101010101" pitchFamily="49" charset="-122"/>
                <a:ea typeface="仿宋" panose="02010609060101010101" pitchFamily="49" charset="-122"/>
              </a:rPr>
              <a:t>探测器，</a:t>
            </a:r>
            <a:r>
              <a:rPr lang="en-US" altLang="zh-CN" sz="1400" kern="100" dirty="0">
                <a:solidFill>
                  <a:schemeClr val="tx1"/>
                </a:solidFill>
                <a:latin typeface="仿宋" panose="02010609060101010101" pitchFamily="49" charset="-122"/>
                <a:ea typeface="仿宋" panose="02010609060101010101" pitchFamily="49" charset="-122"/>
              </a:rPr>
              <a:t>14</a:t>
            </a:r>
            <a:r>
              <a:rPr lang="zh-CN" altLang="zh-CN" sz="1400" kern="100" dirty="0">
                <a:solidFill>
                  <a:schemeClr val="tx1"/>
                </a:solidFill>
                <a:latin typeface="仿宋" panose="02010609060101010101" pitchFamily="49" charset="-122"/>
                <a:ea typeface="仿宋" panose="02010609060101010101" pitchFamily="49" charset="-122"/>
              </a:rPr>
              <a:t>针</a:t>
            </a:r>
            <a:r>
              <a:rPr lang="en-US" altLang="zh-CN" sz="1400" kern="100" dirty="0">
                <a:solidFill>
                  <a:schemeClr val="tx1"/>
                </a:solidFill>
                <a:latin typeface="仿宋" panose="02010609060101010101" pitchFamily="49" charset="-122"/>
                <a:ea typeface="仿宋" panose="02010609060101010101" pitchFamily="49" charset="-122"/>
              </a:rPr>
              <a:t>PMT</a:t>
            </a:r>
            <a:r>
              <a:rPr lang="zh-CN" altLang="zh-CN" sz="1400" kern="100" dirty="0">
                <a:solidFill>
                  <a:schemeClr val="tx1"/>
                </a:solidFill>
                <a:latin typeface="仿宋" panose="02010609060101010101" pitchFamily="49" charset="-122"/>
                <a:ea typeface="仿宋" panose="02010609060101010101" pitchFamily="49" charset="-122"/>
              </a:rPr>
              <a:t>；</a:t>
            </a:r>
            <a:endParaRPr lang="zh-CN" altLang="zh-CN" sz="1400" kern="100" dirty="0">
              <a:solidFill>
                <a:schemeClr val="tx1"/>
              </a:solidFill>
              <a:latin typeface="仿宋" panose="02010609060101010101" pitchFamily="49" charset="-122"/>
              <a:ea typeface="仿宋" panose="02010609060101010101" pitchFamily="49" charset="-122"/>
            </a:endParaRPr>
          </a:p>
          <a:p>
            <a:pPr marL="342900" lvl="0" indent="-342900" algn="just">
              <a:lnSpc>
                <a:spcPct val="150000"/>
              </a:lnSpc>
              <a:spcAft>
                <a:spcPts val="0"/>
              </a:spcAft>
              <a:buFont typeface="Wingdings" panose="05000000000000000000"/>
              <a:buChar char=""/>
            </a:pPr>
            <a:r>
              <a:rPr lang="zh-CN" altLang="zh-CN" sz="1400" kern="100" dirty="0">
                <a:solidFill>
                  <a:schemeClr val="tx1"/>
                </a:solidFill>
                <a:latin typeface="仿宋" panose="02010609060101010101" pitchFamily="49" charset="-122"/>
                <a:ea typeface="仿宋" panose="02010609060101010101" pitchFamily="49" charset="-122"/>
              </a:rPr>
              <a:t>连接头防护等级：</a:t>
            </a:r>
            <a:r>
              <a:rPr lang="en-US" altLang="zh-CN" sz="1400" kern="100" dirty="0">
                <a:solidFill>
                  <a:schemeClr val="tx1"/>
                </a:solidFill>
                <a:latin typeface="仿宋" panose="02010609060101010101" pitchFamily="49" charset="-122"/>
                <a:ea typeface="仿宋" panose="02010609060101010101" pitchFamily="49" charset="-122"/>
              </a:rPr>
              <a:t>IP65</a:t>
            </a:r>
            <a:r>
              <a:rPr lang="zh-CN" altLang="zh-CN" sz="1400" kern="100" dirty="0">
                <a:solidFill>
                  <a:schemeClr val="tx1"/>
                </a:solidFill>
                <a:latin typeface="仿宋" panose="02010609060101010101" pitchFamily="49" charset="-122"/>
                <a:ea typeface="仿宋" panose="02010609060101010101" pitchFamily="49" charset="-122"/>
              </a:rPr>
              <a:t>。</a:t>
            </a:r>
            <a:endParaRPr lang="zh-CN" altLang="zh-CN" sz="1400" kern="100" dirty="0">
              <a:solidFill>
                <a:schemeClr val="tx1"/>
              </a:solidFill>
              <a:latin typeface="仿宋" panose="02010609060101010101" pitchFamily="49" charset="-122"/>
              <a:ea typeface="仿宋" panose="02010609060101010101" pitchFamily="49" charset="-122"/>
            </a:endParaRPr>
          </a:p>
          <a:p>
            <a:pPr marL="342900" lvl="0" indent="-342900" algn="just">
              <a:lnSpc>
                <a:spcPct val="150000"/>
              </a:lnSpc>
              <a:spcAft>
                <a:spcPts val="0"/>
              </a:spcAft>
              <a:buFont typeface="Wingdings" panose="05000000000000000000"/>
              <a:buChar char=""/>
            </a:pPr>
            <a:r>
              <a:rPr lang="zh-CN" altLang="en-US" sz="1400" kern="100" dirty="0">
                <a:solidFill>
                  <a:schemeClr val="tx1"/>
                </a:solidFill>
                <a:latin typeface="仿宋" panose="02010609060101010101" pitchFamily="49" charset="-122"/>
                <a:ea typeface="仿宋" panose="02010609060101010101" pitchFamily="49" charset="-122"/>
              </a:rPr>
              <a:t>能量响应：</a:t>
            </a:r>
            <a:r>
              <a:rPr lang="en-US" altLang="zh-CN" sz="1400" kern="100" dirty="0">
                <a:solidFill>
                  <a:schemeClr val="tx1"/>
                </a:solidFill>
                <a:latin typeface="仿宋" panose="02010609060101010101" pitchFamily="49" charset="-122"/>
                <a:ea typeface="仿宋" panose="02010609060101010101" pitchFamily="49" charset="-122"/>
              </a:rPr>
              <a:t>30keV-3MeV</a:t>
            </a:r>
            <a:r>
              <a:rPr lang="zh-CN" altLang="en-US" sz="1400" kern="100" dirty="0">
                <a:solidFill>
                  <a:schemeClr val="tx1"/>
                </a:solidFill>
                <a:latin typeface="仿宋" panose="02010609060101010101" pitchFamily="49" charset="-122"/>
                <a:ea typeface="仿宋" panose="02010609060101010101" pitchFamily="49" charset="-122"/>
              </a:rPr>
              <a:t>；</a:t>
            </a:r>
            <a:endParaRPr lang="zh-CN" altLang="en-US" sz="1400" kern="100" dirty="0">
              <a:solidFill>
                <a:schemeClr val="tx1"/>
              </a:solidFill>
              <a:latin typeface="仿宋" panose="02010609060101010101" pitchFamily="49" charset="-122"/>
              <a:ea typeface="仿宋" panose="02010609060101010101" pitchFamily="49" charset="-122"/>
            </a:endParaRPr>
          </a:p>
          <a:p>
            <a:pPr marL="342900" lvl="0" indent="-342900" algn="just">
              <a:lnSpc>
                <a:spcPct val="150000"/>
              </a:lnSpc>
              <a:spcAft>
                <a:spcPts val="0"/>
              </a:spcAft>
              <a:buFont typeface="Wingdings" panose="05000000000000000000"/>
              <a:buChar char=""/>
            </a:pPr>
            <a:r>
              <a:rPr lang="zh-CN" altLang="en-US" sz="1400" kern="100" dirty="0">
                <a:solidFill>
                  <a:schemeClr val="tx1"/>
                </a:solidFill>
                <a:latin typeface="仿宋" panose="02010609060101010101" pitchFamily="49" charset="-122"/>
                <a:ea typeface="仿宋" panose="02010609060101010101" pitchFamily="49" charset="-122"/>
              </a:rPr>
              <a:t>能量分辨率：探测器在能量为</a:t>
            </a:r>
            <a:r>
              <a:rPr lang="en-US" altLang="zh-CN" sz="1400" kern="100" dirty="0">
                <a:solidFill>
                  <a:schemeClr val="tx1"/>
                </a:solidFill>
                <a:latin typeface="仿宋" panose="02010609060101010101" pitchFamily="49" charset="-122"/>
                <a:ea typeface="仿宋" panose="02010609060101010101" pitchFamily="49" charset="-122"/>
              </a:rPr>
              <a:t>662KeV(Cs-137)</a:t>
            </a:r>
            <a:r>
              <a:rPr lang="zh-CN" altLang="en-US" sz="1400" kern="100" dirty="0">
                <a:solidFill>
                  <a:schemeClr val="tx1"/>
                </a:solidFill>
                <a:latin typeface="仿宋" panose="02010609060101010101" pitchFamily="49" charset="-122"/>
                <a:ea typeface="仿宋" panose="02010609060101010101" pitchFamily="49" charset="-122"/>
              </a:rPr>
              <a:t>时小于</a:t>
            </a:r>
            <a:r>
              <a:rPr lang="en-US" altLang="zh-CN" sz="1400" kern="100" dirty="0">
                <a:solidFill>
                  <a:schemeClr val="tx1"/>
                </a:solidFill>
                <a:latin typeface="仿宋" panose="02010609060101010101" pitchFamily="49" charset="-122"/>
                <a:ea typeface="仿宋" panose="02010609060101010101" pitchFamily="49" charset="-122"/>
              </a:rPr>
              <a:t>7.8</a:t>
            </a:r>
            <a:r>
              <a:rPr lang="zh-CN" altLang="en-US" sz="1400" kern="100" dirty="0">
                <a:solidFill>
                  <a:schemeClr val="tx1"/>
                </a:solidFill>
                <a:latin typeface="仿宋" panose="02010609060101010101" pitchFamily="49" charset="-122"/>
                <a:ea typeface="仿宋" panose="02010609060101010101" pitchFamily="49" charset="-122"/>
              </a:rPr>
              <a:t>％；</a:t>
            </a:r>
            <a:endParaRPr lang="zh-CN" altLang="en-US" sz="1400" kern="100" dirty="0">
              <a:solidFill>
                <a:schemeClr val="tx1"/>
              </a:solidFill>
              <a:latin typeface="仿宋" panose="02010609060101010101" pitchFamily="49" charset="-122"/>
              <a:ea typeface="仿宋" panose="02010609060101010101" pitchFamily="49" charset="-122"/>
            </a:endParaRPr>
          </a:p>
          <a:p>
            <a:pPr marL="342900" lvl="0" indent="-342900" algn="just">
              <a:lnSpc>
                <a:spcPct val="150000"/>
              </a:lnSpc>
              <a:spcAft>
                <a:spcPts val="0"/>
              </a:spcAft>
              <a:buFont typeface="Wingdings" panose="05000000000000000000"/>
              <a:buChar char=""/>
            </a:pPr>
            <a:endParaRPr lang="zh-CN" altLang="en-US" sz="1400" kern="100" dirty="0">
              <a:solidFill>
                <a:schemeClr val="tx1"/>
              </a:solidFill>
              <a:latin typeface="仿宋" panose="02010609060101010101" pitchFamily="49" charset="-122"/>
              <a:ea typeface="仿宋" panose="02010609060101010101" pitchFamily="49" charset="-122"/>
            </a:endParaRPr>
          </a:p>
        </p:txBody>
      </p:sp>
      <p:pic>
        <p:nvPicPr>
          <p:cNvPr id="2" name="Picture 2"/>
          <p:cNvPicPr>
            <a:picLocks noChangeAspect="1"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772891" y="3562108"/>
            <a:ext cx="5062906" cy="11770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文本框 5"/>
          <p:cNvSpPr txBox="1"/>
          <p:nvPr/>
        </p:nvSpPr>
        <p:spPr>
          <a:xfrm>
            <a:off x="520960" y="4822097"/>
            <a:ext cx="5816080" cy="2676525"/>
          </a:xfrm>
          <a:prstGeom prst="rect">
            <a:avLst/>
          </a:prstGeom>
          <a:noFill/>
        </p:spPr>
        <p:txBody>
          <a:bodyPr wrap="square">
            <a:spAutoFit/>
          </a:bodyPr>
          <a:p>
            <a:pPr>
              <a:lnSpc>
                <a:spcPct val="150000"/>
              </a:lnSpc>
            </a:pPr>
            <a:r>
              <a:rPr lang="zh-CN" altLang="en-US" sz="1400" dirty="0">
                <a:solidFill>
                  <a:srgbClr val="2F318B"/>
                </a:solidFill>
                <a:cs typeface="+mn-ea"/>
              </a:rPr>
              <a:t>系统技术指标</a:t>
            </a:r>
            <a:endParaRPr lang="en-US" altLang="zh-CN" sz="1400" dirty="0">
              <a:solidFill>
                <a:srgbClr val="2F318B"/>
              </a:solidFill>
              <a:cs typeface="+mn-ea"/>
            </a:endParaRPr>
          </a:p>
          <a:p>
            <a:pPr marL="342900" lvl="0" indent="-342900" algn="just">
              <a:lnSpc>
                <a:spcPct val="150000"/>
              </a:lnSpc>
              <a:spcAft>
                <a:spcPts val="0"/>
              </a:spcAft>
              <a:buFont typeface="Wingdings" panose="05000000000000000000"/>
              <a:buChar char=""/>
            </a:pPr>
            <a:r>
              <a:rPr lang="zh-CN" altLang="zh-CN" sz="1400" kern="100" dirty="0">
                <a:solidFill>
                  <a:schemeClr val="tx1"/>
                </a:solidFill>
                <a:latin typeface="仿宋" panose="02010609060101010101" pitchFamily="49" charset="-122"/>
                <a:ea typeface="仿宋" panose="02010609060101010101" pitchFamily="49" charset="-122"/>
              </a:rPr>
              <a:t>测量方式：躺</a:t>
            </a:r>
            <a:r>
              <a:rPr lang="zh-CN" altLang="zh-CN" sz="1400" kern="100" dirty="0">
                <a:solidFill>
                  <a:schemeClr val="tx1"/>
                </a:solidFill>
                <a:latin typeface="仿宋" panose="02010609060101010101" pitchFamily="49" charset="-122"/>
                <a:ea typeface="仿宋" panose="02010609060101010101" pitchFamily="49" charset="-122"/>
              </a:rPr>
              <a:t>式、快速、全身测量；</a:t>
            </a:r>
            <a:endParaRPr lang="zh-CN" altLang="zh-CN" sz="1400" kern="100" dirty="0">
              <a:solidFill>
                <a:schemeClr val="tx1"/>
              </a:solidFill>
              <a:latin typeface="仿宋" panose="02010609060101010101" pitchFamily="49" charset="-122"/>
              <a:ea typeface="仿宋" panose="02010609060101010101" pitchFamily="49" charset="-122"/>
            </a:endParaRPr>
          </a:p>
          <a:p>
            <a:pPr marL="342900" lvl="0" indent="-342900" algn="just">
              <a:lnSpc>
                <a:spcPct val="150000"/>
              </a:lnSpc>
              <a:spcAft>
                <a:spcPts val="0"/>
              </a:spcAft>
              <a:buFont typeface="Wingdings" panose="05000000000000000000"/>
              <a:buChar char=""/>
            </a:pPr>
            <a:r>
              <a:rPr lang="zh-CN" altLang="zh-CN" sz="1400" kern="100" dirty="0">
                <a:solidFill>
                  <a:schemeClr val="tx1"/>
                </a:solidFill>
                <a:latin typeface="仿宋" panose="02010609060101010101" pitchFamily="49" charset="-122"/>
                <a:ea typeface="仿宋" panose="02010609060101010101" pitchFamily="49" charset="-122"/>
              </a:rPr>
              <a:t>最低可探测限：在置信度为</a:t>
            </a:r>
            <a:r>
              <a:rPr lang="en-US" altLang="zh-CN" sz="1400" kern="100" dirty="0">
                <a:solidFill>
                  <a:schemeClr val="tx1"/>
                </a:solidFill>
                <a:latin typeface="仿宋" panose="02010609060101010101" pitchFamily="49" charset="-122"/>
                <a:ea typeface="仿宋" panose="02010609060101010101" pitchFamily="49" charset="-122"/>
              </a:rPr>
              <a:t>95</a:t>
            </a:r>
            <a:r>
              <a:rPr lang="zh-CN" altLang="zh-CN" sz="1400" kern="100" dirty="0">
                <a:solidFill>
                  <a:schemeClr val="tx1"/>
                </a:solidFill>
                <a:latin typeface="仿宋" panose="02010609060101010101" pitchFamily="49" charset="-122"/>
                <a:ea typeface="仿宋" panose="02010609060101010101" pitchFamily="49" charset="-122"/>
              </a:rPr>
              <a:t>％时，正常环境本底（</a:t>
            </a:r>
            <a:r>
              <a:rPr lang="en-US" altLang="zh-CN" sz="1400" kern="100" dirty="0">
                <a:solidFill>
                  <a:schemeClr val="tx1"/>
                </a:solidFill>
                <a:latin typeface="仿宋" panose="02010609060101010101" pitchFamily="49" charset="-122"/>
                <a:ea typeface="仿宋" panose="02010609060101010101" pitchFamily="49" charset="-122"/>
              </a:rPr>
              <a:t>0.1uSv/H</a:t>
            </a:r>
            <a:r>
              <a:rPr lang="zh-CN" altLang="zh-CN" sz="1400" kern="100" dirty="0">
                <a:solidFill>
                  <a:schemeClr val="tx1"/>
                </a:solidFill>
                <a:latin typeface="仿宋" panose="02010609060101010101" pitchFamily="49" charset="-122"/>
                <a:ea typeface="仿宋" panose="02010609060101010101" pitchFamily="49" charset="-122"/>
              </a:rPr>
              <a:t>）条件下测量</a:t>
            </a:r>
            <a:r>
              <a:rPr lang="en-US" altLang="zh-CN" sz="1400" kern="100" dirty="0">
                <a:solidFill>
                  <a:schemeClr val="tx1"/>
                </a:solidFill>
                <a:latin typeface="仿宋" panose="02010609060101010101" pitchFamily="49" charset="-122"/>
                <a:ea typeface="仿宋" panose="02010609060101010101" pitchFamily="49" charset="-122"/>
              </a:rPr>
              <a:t>1min</a:t>
            </a:r>
            <a:r>
              <a:rPr lang="zh-CN" altLang="en-US" sz="1400" kern="100" dirty="0">
                <a:solidFill>
                  <a:schemeClr val="tx1"/>
                </a:solidFill>
                <a:latin typeface="仿宋" panose="02010609060101010101" pitchFamily="49" charset="-122"/>
                <a:ea typeface="仿宋" panose="02010609060101010101" pitchFamily="49" charset="-122"/>
              </a:rPr>
              <a:t>；</a:t>
            </a:r>
            <a:endParaRPr lang="en-US" altLang="zh-CN" sz="1400" kern="100" dirty="0">
              <a:solidFill>
                <a:schemeClr val="tx1"/>
              </a:solidFill>
              <a:latin typeface="仿宋" panose="02010609060101010101" pitchFamily="49" charset="-122"/>
              <a:ea typeface="仿宋" panose="02010609060101010101" pitchFamily="49" charset="-122"/>
            </a:endParaRPr>
          </a:p>
          <a:p>
            <a:pPr marL="342900" lvl="0" indent="-342900" algn="just">
              <a:lnSpc>
                <a:spcPct val="150000"/>
              </a:lnSpc>
              <a:spcAft>
                <a:spcPts val="0"/>
              </a:spcAft>
              <a:buFont typeface="Wingdings" panose="05000000000000000000"/>
              <a:buChar char=""/>
            </a:pPr>
            <a:r>
              <a:rPr lang="zh-CN" altLang="zh-CN" sz="1400" kern="100" dirty="0">
                <a:solidFill>
                  <a:schemeClr val="tx1"/>
                </a:solidFill>
                <a:latin typeface="仿宋" panose="02010609060101010101" pitchFamily="49" charset="-122"/>
                <a:ea typeface="仿宋" panose="02010609060101010101" pitchFamily="49" charset="-122"/>
              </a:rPr>
              <a:t>每小时可测量</a:t>
            </a:r>
            <a:r>
              <a:rPr lang="en-US" altLang="zh-CN" sz="1400" kern="100" dirty="0">
                <a:solidFill>
                  <a:schemeClr val="tx1"/>
                </a:solidFill>
                <a:latin typeface="仿宋" panose="02010609060101010101" pitchFamily="49" charset="-122"/>
                <a:ea typeface="仿宋" panose="02010609060101010101" pitchFamily="49" charset="-122"/>
              </a:rPr>
              <a:t>45</a:t>
            </a:r>
            <a:r>
              <a:rPr lang="zh-CN" altLang="zh-CN" sz="1400" kern="100" dirty="0">
                <a:solidFill>
                  <a:schemeClr val="tx1"/>
                </a:solidFill>
                <a:latin typeface="仿宋" panose="02010609060101010101" pitchFamily="49" charset="-122"/>
                <a:ea typeface="仿宋" panose="02010609060101010101" pitchFamily="49" charset="-122"/>
              </a:rPr>
              <a:t>至</a:t>
            </a:r>
            <a:r>
              <a:rPr lang="en-US" altLang="zh-CN" sz="1400" kern="100" dirty="0">
                <a:solidFill>
                  <a:schemeClr val="tx1"/>
                </a:solidFill>
                <a:latin typeface="仿宋" panose="02010609060101010101" pitchFamily="49" charset="-122"/>
                <a:ea typeface="仿宋" panose="02010609060101010101" pitchFamily="49" charset="-122"/>
              </a:rPr>
              <a:t>50</a:t>
            </a:r>
            <a:r>
              <a:rPr lang="zh-CN" altLang="zh-CN" sz="1400" kern="100" dirty="0">
                <a:solidFill>
                  <a:schemeClr val="tx1"/>
                </a:solidFill>
                <a:latin typeface="仿宋" panose="02010609060101010101" pitchFamily="49" charset="-122"/>
                <a:ea typeface="仿宋" panose="02010609060101010101" pitchFamily="49" charset="-122"/>
              </a:rPr>
              <a:t>人，每一分钟可完成对一个被测对象的扫描测量；</a:t>
            </a:r>
            <a:endParaRPr lang="zh-CN" altLang="zh-CN" sz="1400" kern="100" dirty="0">
              <a:solidFill>
                <a:schemeClr val="tx1"/>
              </a:solidFill>
              <a:latin typeface="仿宋" panose="02010609060101010101" pitchFamily="49" charset="-122"/>
              <a:ea typeface="仿宋" panose="02010609060101010101" pitchFamily="49" charset="-122"/>
            </a:endParaRPr>
          </a:p>
          <a:p>
            <a:pPr marL="342900" lvl="0" indent="-342900" algn="just">
              <a:lnSpc>
                <a:spcPct val="150000"/>
              </a:lnSpc>
              <a:spcAft>
                <a:spcPts val="0"/>
              </a:spcAft>
              <a:buFont typeface="Wingdings" panose="05000000000000000000"/>
              <a:buChar char=""/>
            </a:pPr>
            <a:r>
              <a:rPr lang="zh-CN" altLang="zh-CN" sz="1400" kern="100" dirty="0">
                <a:solidFill>
                  <a:schemeClr val="tx1"/>
                </a:solidFill>
                <a:latin typeface="仿宋" panose="02010609060101010101" pitchFamily="49" charset="-122"/>
                <a:ea typeface="仿宋" panose="02010609060101010101" pitchFamily="49" charset="-122"/>
              </a:rPr>
              <a:t>具有本底补偿功能，能进行本底连续测量，进行人员测量时自动扣除本底</a:t>
            </a:r>
            <a:r>
              <a:rPr lang="zh-CN" altLang="en-US" sz="1400" kern="100" dirty="0">
                <a:solidFill>
                  <a:schemeClr val="tx1"/>
                </a:solidFill>
                <a:latin typeface="仿宋" panose="02010609060101010101" pitchFamily="49" charset="-122"/>
                <a:ea typeface="仿宋" panose="02010609060101010101" pitchFamily="49" charset="-122"/>
              </a:rPr>
              <a:t>。</a:t>
            </a:r>
            <a:endParaRPr lang="en-US" altLang="zh-CN" sz="1400" dirty="0">
              <a:solidFill>
                <a:srgbClr val="2F318B"/>
              </a:solidFill>
              <a:cs typeface="+mn-ea"/>
            </a:endParaRPr>
          </a:p>
        </p:txBody>
      </p:sp>
      <p:graphicFrame>
        <p:nvGraphicFramePr>
          <p:cNvPr id="7" name="表格 6"/>
          <p:cNvGraphicFramePr/>
          <p:nvPr/>
        </p:nvGraphicFramePr>
        <p:xfrm>
          <a:off x="963295" y="7517765"/>
          <a:ext cx="4799965" cy="1905000"/>
        </p:xfrm>
        <a:graphic>
          <a:graphicData uri="http://schemas.openxmlformats.org/drawingml/2006/table">
            <a:tbl>
              <a:tblPr firstRow="1" bandRow="1">
                <a:tableStyleId>{5C22544A-7EE6-4342-B048-85BDC9FD1C3A}</a:tableStyleId>
              </a:tblPr>
              <a:tblGrid>
                <a:gridCol w="1599565"/>
                <a:gridCol w="1599565"/>
                <a:gridCol w="1599565"/>
              </a:tblGrid>
              <a:tr h="381000">
                <a:tc>
                  <a:txBody>
                    <a:bodyPr/>
                    <a:p>
                      <a:pPr algn="ctr">
                        <a:buNone/>
                      </a:pPr>
                      <a:r>
                        <a:rPr lang="zh-CN" altLang="en-US"/>
                        <a:t>典型最低探测限（</a:t>
                      </a:r>
                      <a:r>
                        <a:rPr lang="en-US" altLang="zh-CN"/>
                        <a:t>LLD</a:t>
                      </a:r>
                      <a:r>
                        <a:rPr lang="zh-CN" altLang="en-US"/>
                        <a:t>）</a:t>
                      </a:r>
                      <a:endParaRPr lang="zh-CN" altLang="en-US"/>
                    </a:p>
                  </a:txBody>
                  <a:tcPr anchor="ctr" anchorCtr="0"/>
                </a:tc>
                <a:tc>
                  <a:txBody>
                    <a:bodyPr/>
                    <a:p>
                      <a:pPr algn="ctr">
                        <a:buNone/>
                      </a:pPr>
                      <a:r>
                        <a:rPr lang="zh-CN" altLang="en-US"/>
                        <a:t>全身</a:t>
                      </a:r>
                      <a:r>
                        <a:rPr lang="zh-CN" altLang="en-US"/>
                        <a:t>测量</a:t>
                      </a:r>
                      <a:endParaRPr lang="zh-CN" altLang="en-US"/>
                    </a:p>
                  </a:txBody>
                  <a:tcPr anchor="ctr" anchorCtr="0"/>
                </a:tc>
                <a:tc>
                  <a:txBody>
                    <a:bodyPr/>
                    <a:p>
                      <a:pPr algn="ctr">
                        <a:buNone/>
                      </a:pPr>
                      <a:r>
                        <a:rPr lang="zh-CN" altLang="en-US"/>
                        <a:t>肺</a:t>
                      </a:r>
                      <a:r>
                        <a:rPr lang="zh-CN" altLang="en-US"/>
                        <a:t>测量</a:t>
                      </a:r>
                      <a:endParaRPr lang="zh-CN" altLang="en-US"/>
                    </a:p>
                  </a:txBody>
                  <a:tcPr anchor="ctr" anchorCtr="0"/>
                </a:tc>
              </a:tr>
              <a:tr h="381000">
                <a:tc>
                  <a:txBody>
                    <a:bodyPr/>
                    <a:p>
                      <a:pPr algn="ctr">
                        <a:buNone/>
                      </a:pPr>
                      <a:r>
                        <a:rPr lang="en-US" altLang="zh-CN" baseline="30000"/>
                        <a:t>60</a:t>
                      </a:r>
                      <a:r>
                        <a:rPr lang="en-US" altLang="zh-CN"/>
                        <a:t>Co</a:t>
                      </a:r>
                      <a:endParaRPr lang="en-US" altLang="zh-CN"/>
                    </a:p>
                  </a:txBody>
                  <a:tcPr anchor="ctr" anchorCtr="0"/>
                </a:tc>
                <a:tc>
                  <a:txBody>
                    <a:bodyPr/>
                    <a:p>
                      <a:pPr algn="ctr">
                        <a:buNone/>
                      </a:pPr>
                      <a:r>
                        <a:rPr lang="en-US" altLang="zh-CN"/>
                        <a:t>48B</a:t>
                      </a:r>
                      <a:r>
                        <a:rPr lang="en-US" altLang="zh-CN"/>
                        <a:t>q</a:t>
                      </a:r>
                      <a:endParaRPr lang="en-US" altLang="zh-CN"/>
                    </a:p>
                  </a:txBody>
                  <a:tcPr anchor="ctr" anchorCtr="0"/>
                </a:tc>
                <a:tc>
                  <a:txBody>
                    <a:bodyPr/>
                    <a:p>
                      <a:pPr algn="ctr">
                        <a:buNone/>
                      </a:pPr>
                      <a:r>
                        <a:rPr lang="en-US" altLang="zh-CN"/>
                        <a:t>98B</a:t>
                      </a:r>
                      <a:r>
                        <a:rPr lang="en-US" altLang="zh-CN"/>
                        <a:t>q</a:t>
                      </a:r>
                      <a:endParaRPr lang="en-US" altLang="zh-CN"/>
                    </a:p>
                  </a:txBody>
                  <a:tcPr anchor="ctr" anchorCtr="0"/>
                </a:tc>
              </a:tr>
              <a:tr h="381000">
                <a:tc>
                  <a:txBody>
                    <a:bodyPr/>
                    <a:p>
                      <a:pPr algn="ctr">
                        <a:buNone/>
                      </a:pPr>
                      <a:r>
                        <a:rPr lang="en-US" altLang="zh-CN" baseline="30000"/>
                        <a:t>137</a:t>
                      </a:r>
                      <a:r>
                        <a:rPr lang="en-US" altLang="zh-CN"/>
                        <a:t>Cs</a:t>
                      </a:r>
                      <a:endParaRPr lang="en-US" altLang="zh-CN"/>
                    </a:p>
                  </a:txBody>
                  <a:tcPr anchor="ctr" anchorCtr="0"/>
                </a:tc>
                <a:tc>
                  <a:txBody>
                    <a:bodyPr/>
                    <a:p>
                      <a:pPr algn="ctr">
                        <a:buNone/>
                      </a:pPr>
                      <a:r>
                        <a:rPr lang="en-US" altLang="zh-CN"/>
                        <a:t>49B</a:t>
                      </a:r>
                      <a:r>
                        <a:rPr lang="en-US" altLang="zh-CN"/>
                        <a:t>q</a:t>
                      </a:r>
                      <a:endParaRPr lang="en-US" altLang="zh-CN"/>
                    </a:p>
                  </a:txBody>
                  <a:tcPr anchor="ctr" anchorCtr="0"/>
                </a:tc>
                <a:tc>
                  <a:txBody>
                    <a:bodyPr/>
                    <a:p>
                      <a:pPr algn="ctr">
                        <a:buNone/>
                      </a:pPr>
                      <a:r>
                        <a:rPr lang="en-US" altLang="zh-CN"/>
                        <a:t>/</a:t>
                      </a:r>
                      <a:endParaRPr lang="en-US" altLang="zh-CN"/>
                    </a:p>
                  </a:txBody>
                  <a:tcPr anchor="ctr" anchorCtr="0"/>
                </a:tc>
              </a:tr>
              <a:tr h="381000">
                <a:tc>
                  <a:txBody>
                    <a:bodyPr/>
                    <a:p>
                      <a:pPr algn="ctr">
                        <a:buNone/>
                      </a:pPr>
                      <a:r>
                        <a:rPr lang="en-US" altLang="zh-CN" baseline="30000"/>
                        <a:t>241</a:t>
                      </a:r>
                      <a:r>
                        <a:rPr lang="en-US" altLang="zh-CN"/>
                        <a:t>Am</a:t>
                      </a:r>
                      <a:endParaRPr lang="en-US" altLang="zh-CN"/>
                    </a:p>
                  </a:txBody>
                  <a:tcPr anchor="ctr" anchorCtr="0"/>
                </a:tc>
                <a:tc>
                  <a:txBody>
                    <a:bodyPr/>
                    <a:p>
                      <a:pPr algn="ctr">
                        <a:buNone/>
                      </a:pPr>
                      <a:r>
                        <a:rPr lang="en-US" altLang="zh-CN"/>
                        <a:t>/</a:t>
                      </a:r>
                      <a:endParaRPr lang="en-US" altLang="zh-CN"/>
                    </a:p>
                  </a:txBody>
                  <a:tcPr anchor="ctr" anchorCtr="0"/>
                </a:tc>
                <a:tc>
                  <a:txBody>
                    <a:bodyPr/>
                    <a:p>
                      <a:pPr algn="ctr">
                        <a:buNone/>
                      </a:pPr>
                      <a:r>
                        <a:rPr lang="en-US" altLang="zh-CN"/>
                        <a:t>19B</a:t>
                      </a:r>
                      <a:r>
                        <a:rPr lang="en-US" altLang="zh-CN"/>
                        <a:t>q</a:t>
                      </a:r>
                      <a:endParaRPr lang="en-US" altLang="zh-CN"/>
                    </a:p>
                  </a:txBody>
                  <a:tcPr anchor="ctr" anchorCtr="0"/>
                </a:tc>
              </a:tr>
            </a:tbl>
          </a:graphicData>
        </a:graphic>
      </p:graphicFrame>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70"/>
                                        </p:tgtEl>
                                        <p:attrNameLst>
                                          <p:attrName>style.visibility</p:attrName>
                                        </p:attrNameLst>
                                      </p:cBhvr>
                                      <p:to>
                                        <p:strVal val="visible"/>
                                      </p:to>
                                    </p:set>
                                    <p:animEffect transition="in" filter="wipe(left)">
                                      <p:cBhvr>
                                        <p:cTn id="7" dur="500"/>
                                        <p:tgtEl>
                                          <p:spTgt spid="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 grpId="0"/>
      <p:bldP spid="70" grpId="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矩形 72"/>
          <p:cNvSpPr/>
          <p:nvPr/>
        </p:nvSpPr>
        <p:spPr>
          <a:xfrm>
            <a:off x="0" y="1750635"/>
            <a:ext cx="6897931" cy="6611435"/>
          </a:xfrm>
          <a:prstGeom prst="rect">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4" name="矩形 73"/>
          <p:cNvSpPr/>
          <p:nvPr/>
        </p:nvSpPr>
        <p:spPr>
          <a:xfrm rot="16200000">
            <a:off x="3180024" y="6221281"/>
            <a:ext cx="537883" cy="6897930"/>
          </a:xfrm>
          <a:prstGeom prst="rect">
            <a:avLst/>
          </a:prstGeom>
          <a:gradFill>
            <a:gsLst>
              <a:gs pos="0">
                <a:srgbClr val="414CDC"/>
              </a:gs>
              <a:gs pos="100000">
                <a:srgbClr val="0076FF"/>
              </a:gs>
            </a:gsLst>
            <a:lin ang="14400000" scaled="0"/>
          </a:gradFill>
          <a:ln>
            <a:noFill/>
          </a:ln>
          <a:effectLst>
            <a:outerShdw blurRad="762000" dist="38100" algn="l" rotWithShape="0">
              <a:schemeClr val="accent1">
                <a:alpha val="57000"/>
              </a:schemeClr>
            </a:outerShdw>
          </a:effectLst>
        </p:spPr>
        <p:txBody>
          <a:bodyPr vert="horz" wrap="square" lIns="91440" tIns="45720" rIns="91440" bIns="45720" numCol="1" anchor="t" anchorCtr="0" compatLnSpc="1"/>
          <a:lstStyle/>
          <a:p>
            <a:endParaRPr lang="zh-CN" altLang="en-US" dirty="0">
              <a:solidFill>
                <a:schemeClr val="tx1"/>
              </a:solidFill>
            </a:endParaRPr>
          </a:p>
        </p:txBody>
      </p:sp>
      <p:sp>
        <p:nvSpPr>
          <p:cNvPr id="70" name="矩形: 圆角 69"/>
          <p:cNvSpPr/>
          <p:nvPr/>
        </p:nvSpPr>
        <p:spPr>
          <a:xfrm>
            <a:off x="344777" y="1052950"/>
            <a:ext cx="6216362" cy="3266691"/>
          </a:xfrm>
          <a:prstGeom prst="roundRect">
            <a:avLst>
              <a:gd name="adj" fmla="val 4043"/>
            </a:avLst>
          </a:prstGeom>
          <a:solidFill>
            <a:srgbClr val="FAFAFA"/>
          </a:solidFill>
          <a:ln>
            <a:solidFill>
              <a:srgbClr val="472ADA"/>
            </a:solidFill>
          </a:ln>
          <a:effectLst>
            <a:outerShdw blurRad="215900" algn="ctr" rotWithShape="0">
              <a:prstClr val="black">
                <a:alpha val="1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32" name="文本框 31"/>
          <p:cNvSpPr txBox="1"/>
          <p:nvPr/>
        </p:nvSpPr>
        <p:spPr>
          <a:xfrm>
            <a:off x="468865" y="1543930"/>
            <a:ext cx="6044358" cy="3279140"/>
          </a:xfrm>
          <a:prstGeom prst="rect">
            <a:avLst/>
          </a:prstGeom>
          <a:noFill/>
        </p:spPr>
        <p:txBody>
          <a:bodyPr wrap="square">
            <a:spAutoFit/>
          </a:bodyPr>
          <a:lstStyle/>
          <a:p>
            <a:pPr marL="342900" lvl="0" indent="-342900" algn="l">
              <a:lnSpc>
                <a:spcPct val="150000"/>
              </a:lnSpc>
              <a:buSzPts val="1000"/>
              <a:buFont typeface="Wingdings" panose="05000000000000000000" pitchFamily="2" charset="2"/>
              <a:buChar char="u"/>
              <a:tabLst>
                <a:tab pos="266700" algn="l"/>
                <a:tab pos="457200" algn="l"/>
              </a:tabLst>
            </a:pPr>
            <a:r>
              <a:rPr lang="zh-CN" altLang="en-US" sz="1400" kern="0" dirty="0">
                <a:solidFill>
                  <a:srgbClr val="141414"/>
                </a:solidFill>
                <a:latin typeface="等线" panose="02010600030101010101" pitchFamily="2" charset="-122"/>
                <a:ea typeface="仿宋" panose="02010609060101010101" pitchFamily="49" charset="-122"/>
              </a:rPr>
              <a:t>总重量：</a:t>
            </a:r>
            <a:r>
              <a:rPr lang="en-US" altLang="zh-CN" sz="1400" kern="0" dirty="0">
                <a:solidFill>
                  <a:srgbClr val="141414"/>
                </a:solidFill>
                <a:latin typeface="等线" panose="02010600030101010101" pitchFamily="2" charset="-122"/>
                <a:ea typeface="仿宋" panose="02010609060101010101" pitchFamily="49" charset="-122"/>
              </a:rPr>
              <a:t>5450 kg</a:t>
            </a:r>
            <a:endParaRPr lang="zh-CN" altLang="zh-CN" sz="1400" kern="0" dirty="0">
              <a:solidFill>
                <a:srgbClr val="141414"/>
              </a:solidFill>
              <a:latin typeface="等线" panose="02010600030101010101" pitchFamily="2" charset="-122"/>
              <a:ea typeface="仿宋" panose="02010609060101010101" pitchFamily="49" charset="-122"/>
            </a:endParaRPr>
          </a:p>
          <a:p>
            <a:pPr marL="342900" lvl="0" indent="-342900" algn="l">
              <a:lnSpc>
                <a:spcPct val="150000"/>
              </a:lnSpc>
              <a:buSzPts val="1000"/>
              <a:buFont typeface="Wingdings" panose="05000000000000000000" pitchFamily="2" charset="2"/>
              <a:buChar char="u"/>
              <a:tabLst>
                <a:tab pos="266700" algn="l"/>
                <a:tab pos="457200" algn="l"/>
              </a:tabLst>
            </a:pPr>
            <a:r>
              <a:rPr lang="zh-CN" altLang="en-US" sz="1400" kern="0" dirty="0">
                <a:solidFill>
                  <a:srgbClr val="141414"/>
                </a:solidFill>
                <a:latin typeface="等线" panose="02010600030101010101" pitchFamily="2" charset="-122"/>
                <a:ea typeface="仿宋" panose="02010609060101010101" pitchFamily="49" charset="-122"/>
              </a:rPr>
              <a:t>最重的部件的重量</a:t>
            </a:r>
            <a:r>
              <a:rPr lang="en-US" altLang="zh-CN" sz="1400" kern="0" dirty="0">
                <a:solidFill>
                  <a:srgbClr val="141414"/>
                </a:solidFill>
                <a:latin typeface="等线" panose="02010600030101010101" pitchFamily="2" charset="-122"/>
                <a:ea typeface="仿宋" panose="02010609060101010101" pitchFamily="49" charset="-122"/>
              </a:rPr>
              <a:t> </a:t>
            </a:r>
            <a:r>
              <a:rPr lang="zh-CN" altLang="en-US" sz="1400" kern="0" dirty="0">
                <a:solidFill>
                  <a:srgbClr val="141414"/>
                </a:solidFill>
                <a:latin typeface="等线" panose="02010600030101010101" pitchFamily="2" charset="-122"/>
                <a:ea typeface="仿宋" panose="02010609060101010101" pitchFamily="49" charset="-122"/>
              </a:rPr>
              <a:t>：</a:t>
            </a:r>
            <a:r>
              <a:rPr lang="en-US" altLang="zh-CN" sz="1400" kern="0" dirty="0">
                <a:solidFill>
                  <a:srgbClr val="141414"/>
                </a:solidFill>
                <a:latin typeface="等线" panose="02010600030101010101" pitchFamily="2" charset="-122"/>
                <a:ea typeface="仿宋" panose="02010609060101010101" pitchFamily="49" charset="-122"/>
              </a:rPr>
              <a:t>450 kg </a:t>
            </a:r>
            <a:endParaRPr lang="en-US" altLang="zh-CN" sz="1400" kern="0" dirty="0">
              <a:solidFill>
                <a:srgbClr val="141414"/>
              </a:solidFill>
              <a:latin typeface="等线" panose="02010600030101010101" pitchFamily="2" charset="-122"/>
              <a:ea typeface="仿宋" panose="02010609060101010101" pitchFamily="49" charset="-122"/>
            </a:endParaRPr>
          </a:p>
          <a:p>
            <a:pPr marL="342900" lvl="0" indent="-342900" algn="l">
              <a:lnSpc>
                <a:spcPct val="150000"/>
              </a:lnSpc>
              <a:buSzPts val="1000"/>
              <a:buFont typeface="Wingdings" panose="05000000000000000000" pitchFamily="2" charset="2"/>
              <a:buChar char="u"/>
              <a:tabLst>
                <a:tab pos="266700" algn="l"/>
                <a:tab pos="457200" algn="l"/>
              </a:tabLst>
            </a:pPr>
            <a:r>
              <a:rPr lang="zh-CN" altLang="en-US" sz="1400" kern="0" dirty="0">
                <a:solidFill>
                  <a:srgbClr val="141414"/>
                </a:solidFill>
                <a:latin typeface="等线" panose="02010600030101010101" pitchFamily="2" charset="-122"/>
                <a:ea typeface="仿宋" panose="02010609060101010101" pitchFamily="49" charset="-122"/>
              </a:rPr>
              <a:t>楼面空间要求：</a:t>
            </a:r>
            <a:r>
              <a:rPr lang="en-US" altLang="zh-CN" sz="1400" kern="0" dirty="0">
                <a:solidFill>
                  <a:srgbClr val="141414"/>
                </a:solidFill>
                <a:latin typeface="等线" panose="02010600030101010101" pitchFamily="2" charset="-122"/>
                <a:ea typeface="仿宋" panose="02010609060101010101" pitchFamily="49" charset="-122"/>
              </a:rPr>
              <a:t>4.6 </a:t>
            </a:r>
            <a:r>
              <a:rPr lang="en-US" altLang="zh-CN" sz="1400" kern="0" dirty="0">
                <a:solidFill>
                  <a:srgbClr val="141414"/>
                </a:solidFill>
                <a:latin typeface="等线" panose="02010600030101010101" pitchFamily="2" charset="-122"/>
                <a:ea typeface="仿宋" panose="02010609060101010101" pitchFamily="49" charset="-122"/>
              </a:rPr>
              <a:t>mx 1.2 m  </a:t>
            </a:r>
            <a:endParaRPr lang="en-US" altLang="zh-CN" sz="1400" kern="0" dirty="0">
              <a:solidFill>
                <a:srgbClr val="141414"/>
              </a:solidFill>
              <a:latin typeface="等线" panose="02010600030101010101" pitchFamily="2" charset="-122"/>
              <a:ea typeface="仿宋" panose="02010609060101010101" pitchFamily="49" charset="-122"/>
            </a:endParaRPr>
          </a:p>
          <a:p>
            <a:pPr marL="342900" lvl="0" indent="-342900" algn="l">
              <a:lnSpc>
                <a:spcPct val="150000"/>
              </a:lnSpc>
              <a:buSzPts val="1000"/>
              <a:buFont typeface="Wingdings" panose="05000000000000000000" pitchFamily="2" charset="2"/>
              <a:buChar char="u"/>
              <a:tabLst>
                <a:tab pos="266700" algn="l"/>
                <a:tab pos="457200" algn="l"/>
              </a:tabLst>
            </a:pPr>
            <a:r>
              <a:rPr lang="zh-CN" altLang="en-US" sz="1400" kern="0" dirty="0">
                <a:solidFill>
                  <a:srgbClr val="141414"/>
                </a:solidFill>
                <a:latin typeface="等线" panose="02010600030101010101" pitchFamily="2" charset="-122"/>
                <a:ea typeface="仿宋" panose="02010609060101010101" pitchFamily="49" charset="-122"/>
              </a:rPr>
              <a:t>总高度：</a:t>
            </a:r>
            <a:r>
              <a:rPr lang="en-US" altLang="zh-CN" sz="1400" kern="0" dirty="0">
                <a:solidFill>
                  <a:srgbClr val="141414"/>
                </a:solidFill>
                <a:latin typeface="等线" panose="02010600030101010101" pitchFamily="2" charset="-122"/>
                <a:ea typeface="仿宋" panose="02010609060101010101" pitchFamily="49" charset="-122"/>
              </a:rPr>
              <a:t> </a:t>
            </a:r>
            <a:r>
              <a:rPr lang="zh-CN" altLang="en-US" sz="1400" kern="0" dirty="0">
                <a:solidFill>
                  <a:srgbClr val="141414"/>
                </a:solidFill>
                <a:latin typeface="等线" panose="02010600030101010101" pitchFamily="2" charset="-122"/>
                <a:ea typeface="仿宋" panose="02010609060101010101" pitchFamily="49" charset="-122"/>
              </a:rPr>
              <a:t>对</a:t>
            </a:r>
            <a:r>
              <a:rPr lang="en-US" altLang="zh-CN" sz="1400" kern="0" dirty="0">
                <a:solidFill>
                  <a:srgbClr val="141414"/>
                </a:solidFill>
                <a:latin typeface="等线" panose="02010600030101010101" pitchFamily="2" charset="-122"/>
                <a:ea typeface="仿宋" panose="02010609060101010101" pitchFamily="49" charset="-122"/>
              </a:rPr>
              <a:t>NaI</a:t>
            </a:r>
            <a:r>
              <a:rPr lang="zh-CN" altLang="en-US" sz="1400" kern="0" dirty="0">
                <a:solidFill>
                  <a:srgbClr val="141414"/>
                </a:solidFill>
                <a:latin typeface="等线" panose="02010600030101010101" pitchFamily="2" charset="-122"/>
                <a:ea typeface="仿宋" panose="02010609060101010101" pitchFamily="49" charset="-122"/>
              </a:rPr>
              <a:t>，</a:t>
            </a:r>
            <a:r>
              <a:rPr lang="en-US" altLang="zh-CN" sz="1400" kern="0" dirty="0">
                <a:solidFill>
                  <a:srgbClr val="141414"/>
                </a:solidFill>
                <a:latin typeface="等线" panose="02010600030101010101" pitchFamily="2" charset="-122"/>
                <a:ea typeface="仿宋" panose="02010609060101010101" pitchFamily="49" charset="-122"/>
              </a:rPr>
              <a:t>0.9 m (3 ft) </a:t>
            </a:r>
            <a:r>
              <a:rPr lang="zh-CN" altLang="en-US" sz="1400" kern="0" dirty="0">
                <a:solidFill>
                  <a:srgbClr val="141414"/>
                </a:solidFill>
                <a:latin typeface="等线" panose="02010600030101010101" pitchFamily="2" charset="-122"/>
                <a:ea typeface="仿宋" panose="02010609060101010101" pitchFamily="49" charset="-122"/>
              </a:rPr>
              <a:t>；对</a:t>
            </a:r>
            <a:r>
              <a:rPr lang="en-US" altLang="zh-CN" sz="1400" kern="0" dirty="0">
                <a:solidFill>
                  <a:srgbClr val="141414"/>
                </a:solidFill>
                <a:latin typeface="等线" panose="02010600030101010101" pitchFamily="2" charset="-122"/>
                <a:ea typeface="仿宋" panose="02010609060101010101" pitchFamily="49" charset="-122"/>
              </a:rPr>
              <a:t>Ge </a:t>
            </a:r>
            <a:r>
              <a:rPr lang="zh-CN" altLang="en-US" sz="1400" kern="0" dirty="0">
                <a:solidFill>
                  <a:srgbClr val="141414"/>
                </a:solidFill>
                <a:latin typeface="等线" panose="02010600030101010101" pitchFamily="2" charset="-122"/>
                <a:ea typeface="仿宋" panose="02010609060101010101" pitchFamily="49" charset="-122"/>
              </a:rPr>
              <a:t>，</a:t>
            </a:r>
            <a:r>
              <a:rPr lang="en-US" altLang="zh-CN" sz="1400" kern="0" dirty="0">
                <a:solidFill>
                  <a:srgbClr val="141414"/>
                </a:solidFill>
                <a:latin typeface="等线" panose="02010600030101010101" pitchFamily="2" charset="-122"/>
                <a:ea typeface="仿宋" panose="02010609060101010101" pitchFamily="49" charset="-122"/>
              </a:rPr>
              <a:t>1.5 m (5 ft)</a:t>
            </a:r>
            <a:r>
              <a:rPr lang="zh-CN" altLang="en-US" sz="1400" kern="0" dirty="0">
                <a:solidFill>
                  <a:srgbClr val="141414"/>
                </a:solidFill>
                <a:latin typeface="等线" panose="02010600030101010101" pitchFamily="2" charset="-122"/>
                <a:ea typeface="仿宋" panose="02010609060101010101" pitchFamily="49" charset="-122"/>
              </a:rPr>
              <a:t>。</a:t>
            </a:r>
            <a:r>
              <a:rPr lang="en-US" altLang="zh-CN" sz="1400" kern="0" dirty="0">
                <a:solidFill>
                  <a:srgbClr val="141414"/>
                </a:solidFill>
                <a:latin typeface="等线" panose="02010600030101010101" pitchFamily="2" charset="-122"/>
                <a:ea typeface="仿宋" panose="02010609060101010101" pitchFamily="49" charset="-122"/>
              </a:rPr>
              <a:t> </a:t>
            </a:r>
            <a:endParaRPr lang="en-US" altLang="zh-CN" sz="1400" kern="0" dirty="0">
              <a:solidFill>
                <a:srgbClr val="141414"/>
              </a:solidFill>
              <a:latin typeface="等线" panose="02010600030101010101" pitchFamily="2" charset="-122"/>
              <a:ea typeface="仿宋" panose="02010609060101010101" pitchFamily="49" charset="-122"/>
            </a:endParaRPr>
          </a:p>
          <a:p>
            <a:pPr lvl="0" indent="0" algn="l">
              <a:lnSpc>
                <a:spcPct val="150000"/>
              </a:lnSpc>
              <a:buSzPts val="1000"/>
              <a:buFont typeface="Wingdings" panose="05000000000000000000" pitchFamily="2" charset="2"/>
              <a:buNone/>
              <a:tabLst>
                <a:tab pos="266700" algn="l"/>
                <a:tab pos="457200" algn="l"/>
              </a:tabLst>
            </a:pPr>
            <a:r>
              <a:rPr lang="zh-CN" altLang="en-US" sz="1400" b="1" kern="0" dirty="0">
                <a:solidFill>
                  <a:srgbClr val="141414"/>
                </a:solidFill>
                <a:latin typeface="等线" panose="02010600030101010101" pitchFamily="2" charset="-122"/>
                <a:ea typeface="仿宋" panose="02010609060101010101" pitchFamily="49" charset="-122"/>
              </a:rPr>
              <a:t>电子控制台</a:t>
            </a:r>
            <a:r>
              <a:rPr lang="en-US" altLang="zh-CN" sz="1400" b="1" kern="0" dirty="0">
                <a:solidFill>
                  <a:srgbClr val="141414"/>
                </a:solidFill>
                <a:latin typeface="等线" panose="02010600030101010101" pitchFamily="2" charset="-122"/>
                <a:ea typeface="仿宋" panose="02010609060101010101" pitchFamily="49" charset="-122"/>
              </a:rPr>
              <a:t>(</a:t>
            </a:r>
            <a:r>
              <a:rPr lang="zh-CN" altLang="en-US" sz="1400" b="1" kern="0" dirty="0">
                <a:solidFill>
                  <a:srgbClr val="141414"/>
                </a:solidFill>
                <a:latin typeface="等线" panose="02010600030101010101" pitchFamily="2" charset="-122"/>
                <a:ea typeface="仿宋" panose="02010609060101010101" pitchFamily="49" charset="-122"/>
              </a:rPr>
              <a:t>可选</a:t>
            </a:r>
            <a:r>
              <a:rPr lang="en-US" altLang="zh-CN" sz="1400" b="1" kern="0" dirty="0">
                <a:solidFill>
                  <a:srgbClr val="141414"/>
                </a:solidFill>
                <a:latin typeface="等线" panose="02010600030101010101" pitchFamily="2" charset="-122"/>
                <a:ea typeface="仿宋" panose="02010609060101010101" pitchFamily="49" charset="-122"/>
              </a:rPr>
              <a:t>)</a:t>
            </a:r>
            <a:endParaRPr lang="en-US" altLang="zh-CN" sz="1400" b="1" kern="0" dirty="0">
              <a:solidFill>
                <a:srgbClr val="141414"/>
              </a:solidFill>
              <a:latin typeface="等线" panose="02010600030101010101" pitchFamily="2" charset="-122"/>
              <a:ea typeface="仿宋" panose="02010609060101010101" pitchFamily="49" charset="-122"/>
            </a:endParaRPr>
          </a:p>
          <a:p>
            <a:pPr marL="342900" lvl="0" indent="-342900" algn="l">
              <a:lnSpc>
                <a:spcPct val="150000"/>
              </a:lnSpc>
              <a:buSzPts val="1000"/>
              <a:buFont typeface="Wingdings" panose="05000000000000000000" pitchFamily="2" charset="2"/>
              <a:buChar char="u"/>
              <a:tabLst>
                <a:tab pos="266700" algn="l"/>
                <a:tab pos="457200" algn="l"/>
              </a:tabLst>
            </a:pPr>
            <a:r>
              <a:rPr lang="zh-CN" altLang="en-US" sz="1400" kern="0" dirty="0">
                <a:solidFill>
                  <a:srgbClr val="141414"/>
                </a:solidFill>
                <a:latin typeface="等线" panose="02010600030101010101" pitchFamily="2" charset="-122"/>
                <a:ea typeface="仿宋" panose="02010609060101010101" pitchFamily="49" charset="-122"/>
              </a:rPr>
              <a:t>单台座式书桌：</a:t>
            </a:r>
            <a:r>
              <a:rPr lang="en-US" altLang="zh-CN" sz="1400" kern="0" dirty="0">
                <a:solidFill>
                  <a:srgbClr val="141414"/>
                </a:solidFill>
                <a:latin typeface="等线" panose="02010600030101010101" pitchFamily="2" charset="-122"/>
                <a:ea typeface="仿宋" panose="02010609060101010101" pitchFamily="49" charset="-122"/>
              </a:rPr>
              <a:t>76 x 152 cm </a:t>
            </a:r>
            <a:endParaRPr lang="en-US" altLang="zh-CN" sz="1400" kern="0" dirty="0">
              <a:solidFill>
                <a:srgbClr val="141414"/>
              </a:solidFill>
              <a:latin typeface="等线" panose="02010600030101010101" pitchFamily="2" charset="-122"/>
              <a:ea typeface="仿宋" panose="02010609060101010101" pitchFamily="49" charset="-122"/>
            </a:endParaRPr>
          </a:p>
          <a:p>
            <a:pPr marL="342900" lvl="0" indent="-342900" algn="l">
              <a:lnSpc>
                <a:spcPct val="150000"/>
              </a:lnSpc>
              <a:buSzPts val="1000"/>
              <a:buFont typeface="Wingdings" panose="05000000000000000000" pitchFamily="2" charset="2"/>
              <a:buChar char="u"/>
              <a:tabLst>
                <a:tab pos="266700" algn="l"/>
                <a:tab pos="457200" algn="l"/>
              </a:tabLst>
            </a:pPr>
            <a:r>
              <a:rPr lang="zh-CN" altLang="en-US" sz="1400" kern="0" dirty="0">
                <a:solidFill>
                  <a:srgbClr val="141414"/>
                </a:solidFill>
                <a:latin typeface="等线" panose="02010600030101010101" pitchFamily="2" charset="-122"/>
                <a:ea typeface="仿宋" panose="02010609060101010101" pitchFamily="49" charset="-122"/>
              </a:rPr>
              <a:t>从屏蔽出来的电缆的长度：</a:t>
            </a:r>
            <a:r>
              <a:rPr lang="en-US" altLang="zh-CN" sz="1400" kern="0" dirty="0">
                <a:solidFill>
                  <a:srgbClr val="141414"/>
                </a:solidFill>
                <a:latin typeface="等线" panose="02010600030101010101" pitchFamily="2" charset="-122"/>
                <a:ea typeface="仿宋" panose="02010609060101010101" pitchFamily="49" charset="-122"/>
              </a:rPr>
              <a:t>9 m</a:t>
            </a:r>
            <a:endParaRPr lang="en-US" altLang="zh-CN" sz="1400" kern="0" dirty="0">
              <a:solidFill>
                <a:srgbClr val="141414"/>
              </a:solidFill>
              <a:latin typeface="等线" panose="02010600030101010101" pitchFamily="2" charset="-122"/>
              <a:ea typeface="仿宋" panose="02010609060101010101" pitchFamily="49" charset="-122"/>
            </a:endParaRPr>
          </a:p>
          <a:p>
            <a:pPr indent="306070" algn="l" fontAlgn="base">
              <a:lnSpc>
                <a:spcPct val="150000"/>
              </a:lnSpc>
            </a:pPr>
            <a:br>
              <a:rPr lang="en-US" altLang="zh-CN" sz="1400" kern="0" dirty="0">
                <a:solidFill>
                  <a:srgbClr val="141414"/>
                </a:solidFill>
                <a:effectLst/>
                <a:latin typeface="仿宋" panose="02010609060101010101" pitchFamily="49" charset="-122"/>
                <a:ea typeface="等线" panose="02010600030101010101" pitchFamily="2" charset="-122"/>
                <a:cs typeface="宋体" panose="02010600030101010101" pitchFamily="2" charset="-122"/>
              </a:rPr>
            </a:br>
            <a:endParaRPr lang="zh-CN" altLang="zh-CN" sz="1400" kern="100" dirty="0">
              <a:effectLst/>
              <a:latin typeface="等线" panose="02010600030101010101" pitchFamily="2" charset="-122"/>
              <a:ea typeface="等线" panose="02010600030101010101" pitchFamily="2" charset="-122"/>
              <a:cs typeface="Times New Roman" panose="02020603050405020304" pitchFamily="18" charset="0"/>
            </a:endParaRPr>
          </a:p>
          <a:p>
            <a:pPr>
              <a:lnSpc>
                <a:spcPct val="130000"/>
              </a:lnSpc>
            </a:pPr>
            <a:endParaRPr lang="zh-CN" altLang="en-US" sz="1400" kern="100" dirty="0">
              <a:cs typeface="+mn-ea"/>
              <a:sym typeface="+mn-lt"/>
            </a:endParaRPr>
          </a:p>
        </p:txBody>
      </p:sp>
      <p:sp>
        <p:nvSpPr>
          <p:cNvPr id="30" name="矩形 29"/>
          <p:cNvSpPr/>
          <p:nvPr/>
        </p:nvSpPr>
        <p:spPr>
          <a:xfrm>
            <a:off x="0" y="9390559"/>
            <a:ext cx="6858000" cy="2796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43" name="文本框 42"/>
          <p:cNvSpPr txBox="1"/>
          <p:nvPr/>
        </p:nvSpPr>
        <p:spPr>
          <a:xfrm>
            <a:off x="532228" y="1190234"/>
            <a:ext cx="1097280" cy="368300"/>
          </a:xfrm>
          <a:prstGeom prst="rect">
            <a:avLst/>
          </a:prstGeom>
          <a:noFill/>
        </p:spPr>
        <p:txBody>
          <a:bodyPr wrap="none" rtlCol="0" anchor="t">
            <a:spAutoFit/>
          </a:bodyPr>
          <a:lstStyle/>
          <a:p>
            <a:r>
              <a:rPr lang="zh-CN" altLang="zh-CN" dirty="0">
                <a:solidFill>
                  <a:srgbClr val="2F318B"/>
                </a:solidFill>
                <a:cs typeface="+mn-ea"/>
              </a:rPr>
              <a:t>规格</a:t>
            </a:r>
            <a:r>
              <a:rPr lang="zh-CN" altLang="zh-CN" dirty="0">
                <a:solidFill>
                  <a:srgbClr val="2F318B"/>
                </a:solidFill>
                <a:cs typeface="+mn-ea"/>
              </a:rPr>
              <a:t>参数</a:t>
            </a:r>
            <a:endParaRPr lang="zh-CN" altLang="zh-CN" dirty="0">
              <a:solidFill>
                <a:srgbClr val="2F318B"/>
              </a:solidFill>
              <a:cs typeface="+mn-ea"/>
            </a:endParaRPr>
          </a:p>
        </p:txBody>
      </p:sp>
      <p:grpSp>
        <p:nvGrpSpPr>
          <p:cNvPr id="23" name="组合 22"/>
          <p:cNvGrpSpPr/>
          <p:nvPr/>
        </p:nvGrpSpPr>
        <p:grpSpPr>
          <a:xfrm>
            <a:off x="-824822" y="194809"/>
            <a:ext cx="4159885" cy="240933"/>
            <a:chOff x="2824529" y="397475"/>
            <a:chExt cx="5434173" cy="314738"/>
          </a:xfrm>
        </p:grpSpPr>
        <p:sp>
          <p:nvSpPr>
            <p:cNvPr id="24" name="椭圆 23"/>
            <p:cNvSpPr/>
            <p:nvPr/>
          </p:nvSpPr>
          <p:spPr>
            <a:xfrm>
              <a:off x="2824529" y="481295"/>
              <a:ext cx="81023" cy="81023"/>
            </a:xfrm>
            <a:prstGeom prst="ellipse">
              <a:avLst/>
            </a:prstGeom>
            <a:noFill/>
            <a:ln w="3175">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cxnSp>
          <p:nvCxnSpPr>
            <p:cNvPr id="26" name="直接连接符 25"/>
            <p:cNvCxnSpPr>
              <a:stCxn id="24" idx="6"/>
            </p:cNvCxnSpPr>
            <p:nvPr/>
          </p:nvCxnSpPr>
          <p:spPr>
            <a:xfrm flipV="1">
              <a:off x="2905552" y="521806"/>
              <a:ext cx="997556" cy="1"/>
            </a:xfrm>
            <a:prstGeom prst="line">
              <a:avLst/>
            </a:prstGeom>
            <a:ln w="12700">
              <a:solidFill>
                <a:srgbClr val="2F318B"/>
              </a:solidFill>
            </a:ln>
          </p:spPr>
          <p:style>
            <a:lnRef idx="1">
              <a:schemeClr val="accent1"/>
            </a:lnRef>
            <a:fillRef idx="0">
              <a:schemeClr val="accent1"/>
            </a:fillRef>
            <a:effectRef idx="0">
              <a:schemeClr val="accent1"/>
            </a:effectRef>
            <a:fontRef idx="minor">
              <a:schemeClr val="tx1"/>
            </a:fontRef>
          </p:style>
        </p:cxnSp>
        <p:sp>
          <p:nvSpPr>
            <p:cNvPr id="27" name="任意多边形: 形状 26"/>
            <p:cNvSpPr/>
            <p:nvPr/>
          </p:nvSpPr>
          <p:spPr>
            <a:xfrm>
              <a:off x="3903108" y="397475"/>
              <a:ext cx="2738120" cy="157480"/>
            </a:xfrm>
            <a:custGeom>
              <a:avLst/>
              <a:gdLst>
                <a:gd name="connsiteX0" fmla="*/ 0 w 2738120"/>
                <a:gd name="connsiteY0" fmla="*/ 121920 h 167640"/>
                <a:gd name="connsiteX1" fmla="*/ 121920 w 2738120"/>
                <a:gd name="connsiteY1" fmla="*/ 0 h 167640"/>
                <a:gd name="connsiteX2" fmla="*/ 1818640 w 2738120"/>
                <a:gd name="connsiteY2" fmla="*/ 0 h 167640"/>
                <a:gd name="connsiteX3" fmla="*/ 1976120 w 2738120"/>
                <a:gd name="connsiteY3" fmla="*/ 157480 h 167640"/>
                <a:gd name="connsiteX4" fmla="*/ 2067560 w 2738120"/>
                <a:gd name="connsiteY4" fmla="*/ 157480 h 167640"/>
                <a:gd name="connsiteX5" fmla="*/ 2738120 w 2738120"/>
                <a:gd name="connsiteY5" fmla="*/ 157480 h 167640"/>
                <a:gd name="connsiteX6" fmla="*/ 2738120 w 2738120"/>
                <a:gd name="connsiteY6" fmla="*/ 167640 h 167640"/>
                <a:gd name="connsiteX0-1" fmla="*/ 0 w 2738120"/>
                <a:gd name="connsiteY0-2" fmla="*/ 121920 h 157480"/>
                <a:gd name="connsiteX1-3" fmla="*/ 121920 w 2738120"/>
                <a:gd name="connsiteY1-4" fmla="*/ 0 h 157480"/>
                <a:gd name="connsiteX2-5" fmla="*/ 1818640 w 2738120"/>
                <a:gd name="connsiteY2-6" fmla="*/ 0 h 157480"/>
                <a:gd name="connsiteX3-7" fmla="*/ 1976120 w 2738120"/>
                <a:gd name="connsiteY3-8" fmla="*/ 157480 h 157480"/>
                <a:gd name="connsiteX4-9" fmla="*/ 2067560 w 2738120"/>
                <a:gd name="connsiteY4-10" fmla="*/ 157480 h 157480"/>
                <a:gd name="connsiteX5-11" fmla="*/ 2738120 w 2738120"/>
                <a:gd name="connsiteY5-12" fmla="*/ 157480 h 157480"/>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Lst>
              <a:rect l="l" t="t" r="r" b="b"/>
              <a:pathLst>
                <a:path w="2738120" h="157480">
                  <a:moveTo>
                    <a:pt x="0" y="121920"/>
                  </a:moveTo>
                  <a:lnTo>
                    <a:pt x="121920" y="0"/>
                  </a:lnTo>
                  <a:lnTo>
                    <a:pt x="1818640" y="0"/>
                  </a:lnTo>
                  <a:lnTo>
                    <a:pt x="1976120" y="157480"/>
                  </a:lnTo>
                  <a:lnTo>
                    <a:pt x="2067560" y="157480"/>
                  </a:lnTo>
                  <a:lnTo>
                    <a:pt x="2738120" y="157480"/>
                  </a:lnTo>
                </a:path>
              </a:pathLst>
            </a:custGeom>
            <a:noFill/>
            <a:ln w="12700">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cxnSp>
          <p:nvCxnSpPr>
            <p:cNvPr id="28" name="直接连接符 27"/>
            <p:cNvCxnSpPr/>
            <p:nvPr/>
          </p:nvCxnSpPr>
          <p:spPr>
            <a:xfrm>
              <a:off x="6661668" y="513894"/>
              <a:ext cx="63500" cy="63500"/>
            </a:xfrm>
            <a:prstGeom prst="line">
              <a:avLst/>
            </a:prstGeom>
            <a:ln w="12700">
              <a:solidFill>
                <a:srgbClr val="2F318B"/>
              </a:solidFill>
            </a:ln>
          </p:spPr>
          <p:style>
            <a:lnRef idx="1">
              <a:schemeClr val="accent1"/>
            </a:lnRef>
            <a:fillRef idx="0">
              <a:schemeClr val="accent1"/>
            </a:fillRef>
            <a:effectRef idx="0">
              <a:schemeClr val="accent1"/>
            </a:effectRef>
            <a:fontRef idx="minor">
              <a:schemeClr val="tx1"/>
            </a:fontRef>
          </p:style>
        </p:cxnSp>
        <p:cxnSp>
          <p:nvCxnSpPr>
            <p:cNvPr id="29" name="直接连接符 28"/>
            <p:cNvCxnSpPr/>
            <p:nvPr/>
          </p:nvCxnSpPr>
          <p:spPr>
            <a:xfrm>
              <a:off x="6749418" y="513894"/>
              <a:ext cx="63500" cy="63500"/>
            </a:xfrm>
            <a:prstGeom prst="line">
              <a:avLst/>
            </a:prstGeom>
            <a:ln w="12700">
              <a:solidFill>
                <a:srgbClr val="2F318B"/>
              </a:solidFill>
            </a:ln>
          </p:spPr>
          <p:style>
            <a:lnRef idx="1">
              <a:schemeClr val="accent1"/>
            </a:lnRef>
            <a:fillRef idx="0">
              <a:schemeClr val="accent1"/>
            </a:fillRef>
            <a:effectRef idx="0">
              <a:schemeClr val="accent1"/>
            </a:effectRef>
            <a:fontRef idx="minor">
              <a:schemeClr val="tx1"/>
            </a:fontRef>
          </p:style>
        </p:cxnSp>
        <p:cxnSp>
          <p:nvCxnSpPr>
            <p:cNvPr id="33" name="直接连接符 32"/>
            <p:cNvCxnSpPr/>
            <p:nvPr/>
          </p:nvCxnSpPr>
          <p:spPr>
            <a:xfrm>
              <a:off x="6837168" y="513894"/>
              <a:ext cx="63500" cy="63500"/>
            </a:xfrm>
            <a:prstGeom prst="line">
              <a:avLst/>
            </a:prstGeom>
            <a:ln w="12700">
              <a:solidFill>
                <a:srgbClr val="2F318B"/>
              </a:solidFill>
            </a:ln>
          </p:spPr>
          <p:style>
            <a:lnRef idx="1">
              <a:schemeClr val="accent1"/>
            </a:lnRef>
            <a:fillRef idx="0">
              <a:schemeClr val="accent1"/>
            </a:fillRef>
            <a:effectRef idx="0">
              <a:schemeClr val="accent1"/>
            </a:effectRef>
            <a:fontRef idx="minor">
              <a:schemeClr val="tx1"/>
            </a:fontRef>
          </p:style>
        </p:cxnSp>
        <p:sp>
          <p:nvSpPr>
            <p:cNvPr id="35" name="任意多边形: 形状 34"/>
            <p:cNvSpPr/>
            <p:nvPr/>
          </p:nvSpPr>
          <p:spPr>
            <a:xfrm>
              <a:off x="6967180" y="480695"/>
              <a:ext cx="1224915" cy="150495"/>
            </a:xfrm>
            <a:custGeom>
              <a:avLst/>
              <a:gdLst>
                <a:gd name="connsiteX0" fmla="*/ 0 w 1224915"/>
                <a:gd name="connsiteY0" fmla="*/ 74295 h 150495"/>
                <a:gd name="connsiteX1" fmla="*/ 786765 w 1224915"/>
                <a:gd name="connsiteY1" fmla="*/ 74295 h 150495"/>
                <a:gd name="connsiteX2" fmla="*/ 861060 w 1224915"/>
                <a:gd name="connsiteY2" fmla="*/ 0 h 150495"/>
                <a:gd name="connsiteX3" fmla="*/ 1074420 w 1224915"/>
                <a:gd name="connsiteY3" fmla="*/ 0 h 150495"/>
                <a:gd name="connsiteX4" fmla="*/ 1224915 w 1224915"/>
                <a:gd name="connsiteY4" fmla="*/ 150495 h 1504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24915" h="150495">
                  <a:moveTo>
                    <a:pt x="0" y="74295"/>
                  </a:moveTo>
                  <a:lnTo>
                    <a:pt x="786765" y="74295"/>
                  </a:lnTo>
                  <a:lnTo>
                    <a:pt x="861060" y="0"/>
                  </a:lnTo>
                  <a:lnTo>
                    <a:pt x="1074420" y="0"/>
                  </a:lnTo>
                  <a:lnTo>
                    <a:pt x="1224915" y="150495"/>
                  </a:lnTo>
                </a:path>
              </a:pathLst>
            </a:custGeom>
            <a:noFill/>
            <a:ln w="12700">
              <a:solidFill>
                <a:srgbClr val="2F318B"/>
              </a:solidFill>
              <a:tailEnd type="none"/>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sp>
          <p:nvSpPr>
            <p:cNvPr id="36" name="椭圆 35"/>
            <p:cNvSpPr/>
            <p:nvPr/>
          </p:nvSpPr>
          <p:spPr>
            <a:xfrm>
              <a:off x="8177679" y="631190"/>
              <a:ext cx="81023" cy="81023"/>
            </a:xfrm>
            <a:prstGeom prst="ellipse">
              <a:avLst/>
            </a:prstGeom>
            <a:noFill/>
            <a:ln w="3175">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grpSp>
          <p:nvGrpSpPr>
            <p:cNvPr id="37" name="组合 36"/>
            <p:cNvGrpSpPr/>
            <p:nvPr/>
          </p:nvGrpSpPr>
          <p:grpSpPr>
            <a:xfrm>
              <a:off x="2829323" y="485774"/>
              <a:ext cx="71755" cy="71755"/>
              <a:chOff x="6902450" y="3074034"/>
              <a:chExt cx="71755" cy="71755"/>
            </a:xfrm>
          </p:grpSpPr>
          <p:sp>
            <p:nvSpPr>
              <p:cNvPr id="47" name="椭圆 46"/>
              <p:cNvSpPr/>
              <p:nvPr/>
            </p:nvSpPr>
            <p:spPr>
              <a:xfrm>
                <a:off x="6902450" y="3074034"/>
                <a:ext cx="71755" cy="71755"/>
              </a:xfrm>
              <a:prstGeom prst="ellipse">
                <a:avLst/>
              </a:prstGeom>
              <a:solidFill>
                <a:srgbClr val="49FFFD">
                  <a:alpha val="65000"/>
                </a:srgbClr>
              </a:solidFill>
              <a:ln>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sp>
            <p:nvSpPr>
              <p:cNvPr id="48" name="椭圆 47"/>
              <p:cNvSpPr/>
              <p:nvPr/>
            </p:nvSpPr>
            <p:spPr>
              <a:xfrm>
                <a:off x="6915468" y="3087052"/>
                <a:ext cx="45719" cy="45719"/>
              </a:xfrm>
              <a:prstGeom prst="ellipse">
                <a:avLst/>
              </a:prstGeom>
              <a:solidFill>
                <a:schemeClr val="bg1"/>
              </a:solidFill>
              <a:ln>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grpSp>
        <p:grpSp>
          <p:nvGrpSpPr>
            <p:cNvPr id="40" name="组合 39"/>
            <p:cNvGrpSpPr/>
            <p:nvPr/>
          </p:nvGrpSpPr>
          <p:grpSpPr>
            <a:xfrm>
              <a:off x="8182542" y="634798"/>
              <a:ext cx="71755" cy="71755"/>
              <a:chOff x="6902450" y="3074034"/>
              <a:chExt cx="71755" cy="71755"/>
            </a:xfrm>
          </p:grpSpPr>
          <p:sp>
            <p:nvSpPr>
              <p:cNvPr id="45" name="椭圆 44"/>
              <p:cNvSpPr/>
              <p:nvPr/>
            </p:nvSpPr>
            <p:spPr>
              <a:xfrm>
                <a:off x="6902450" y="3074034"/>
                <a:ext cx="71755" cy="71755"/>
              </a:xfrm>
              <a:prstGeom prst="ellipse">
                <a:avLst/>
              </a:prstGeom>
              <a:solidFill>
                <a:srgbClr val="49FFFD">
                  <a:alpha val="65000"/>
                </a:srgbClr>
              </a:solidFill>
              <a:ln>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sp>
            <p:nvSpPr>
              <p:cNvPr id="46" name="椭圆 45"/>
              <p:cNvSpPr/>
              <p:nvPr/>
            </p:nvSpPr>
            <p:spPr>
              <a:xfrm>
                <a:off x="6915468" y="3087052"/>
                <a:ext cx="45719" cy="45719"/>
              </a:xfrm>
              <a:prstGeom prst="ellipse">
                <a:avLst/>
              </a:prstGeom>
              <a:solidFill>
                <a:schemeClr val="bg1"/>
              </a:solidFill>
              <a:ln>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grpSp>
      </p:grpSp>
      <p:grpSp>
        <p:nvGrpSpPr>
          <p:cNvPr id="49" name="组合 48"/>
          <p:cNvGrpSpPr/>
          <p:nvPr/>
        </p:nvGrpSpPr>
        <p:grpSpPr>
          <a:xfrm>
            <a:off x="3331691" y="607221"/>
            <a:ext cx="4159885" cy="240933"/>
            <a:chOff x="3843680" y="1231431"/>
            <a:chExt cx="5434173" cy="314738"/>
          </a:xfrm>
        </p:grpSpPr>
        <p:sp>
          <p:nvSpPr>
            <p:cNvPr id="50" name="椭圆 49"/>
            <p:cNvSpPr/>
            <p:nvPr/>
          </p:nvSpPr>
          <p:spPr>
            <a:xfrm flipH="1" flipV="1">
              <a:off x="9196830" y="1381326"/>
              <a:ext cx="81023" cy="81023"/>
            </a:xfrm>
            <a:prstGeom prst="ellipse">
              <a:avLst/>
            </a:prstGeom>
            <a:noFill/>
            <a:ln w="3175">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cxnSp>
          <p:nvCxnSpPr>
            <p:cNvPr id="51" name="直接连接符 50"/>
            <p:cNvCxnSpPr>
              <a:stCxn id="50" idx="6"/>
            </p:cNvCxnSpPr>
            <p:nvPr/>
          </p:nvCxnSpPr>
          <p:spPr>
            <a:xfrm flipH="1">
              <a:off x="8199274" y="1421837"/>
              <a:ext cx="997556" cy="1"/>
            </a:xfrm>
            <a:prstGeom prst="line">
              <a:avLst/>
            </a:prstGeom>
            <a:ln w="12700">
              <a:solidFill>
                <a:srgbClr val="2F318B"/>
              </a:solidFill>
            </a:ln>
          </p:spPr>
          <p:style>
            <a:lnRef idx="1">
              <a:schemeClr val="accent1"/>
            </a:lnRef>
            <a:fillRef idx="0">
              <a:schemeClr val="accent1"/>
            </a:fillRef>
            <a:effectRef idx="0">
              <a:schemeClr val="accent1"/>
            </a:effectRef>
            <a:fontRef idx="minor">
              <a:schemeClr val="tx1"/>
            </a:fontRef>
          </p:style>
        </p:cxnSp>
        <p:sp>
          <p:nvSpPr>
            <p:cNvPr id="52" name="任意多边形: 形状 51"/>
            <p:cNvSpPr/>
            <p:nvPr/>
          </p:nvSpPr>
          <p:spPr>
            <a:xfrm flipH="1" flipV="1">
              <a:off x="5461154" y="1388689"/>
              <a:ext cx="2738120" cy="157480"/>
            </a:xfrm>
            <a:custGeom>
              <a:avLst/>
              <a:gdLst>
                <a:gd name="connsiteX0" fmla="*/ 0 w 2738120"/>
                <a:gd name="connsiteY0" fmla="*/ 121920 h 167640"/>
                <a:gd name="connsiteX1" fmla="*/ 121920 w 2738120"/>
                <a:gd name="connsiteY1" fmla="*/ 0 h 167640"/>
                <a:gd name="connsiteX2" fmla="*/ 1818640 w 2738120"/>
                <a:gd name="connsiteY2" fmla="*/ 0 h 167640"/>
                <a:gd name="connsiteX3" fmla="*/ 1976120 w 2738120"/>
                <a:gd name="connsiteY3" fmla="*/ 157480 h 167640"/>
                <a:gd name="connsiteX4" fmla="*/ 2067560 w 2738120"/>
                <a:gd name="connsiteY4" fmla="*/ 157480 h 167640"/>
                <a:gd name="connsiteX5" fmla="*/ 2738120 w 2738120"/>
                <a:gd name="connsiteY5" fmla="*/ 157480 h 167640"/>
                <a:gd name="connsiteX6" fmla="*/ 2738120 w 2738120"/>
                <a:gd name="connsiteY6" fmla="*/ 167640 h 167640"/>
                <a:gd name="connsiteX0-1" fmla="*/ 0 w 2738120"/>
                <a:gd name="connsiteY0-2" fmla="*/ 121920 h 157480"/>
                <a:gd name="connsiteX1-3" fmla="*/ 121920 w 2738120"/>
                <a:gd name="connsiteY1-4" fmla="*/ 0 h 157480"/>
                <a:gd name="connsiteX2-5" fmla="*/ 1818640 w 2738120"/>
                <a:gd name="connsiteY2-6" fmla="*/ 0 h 157480"/>
                <a:gd name="connsiteX3-7" fmla="*/ 1976120 w 2738120"/>
                <a:gd name="connsiteY3-8" fmla="*/ 157480 h 157480"/>
                <a:gd name="connsiteX4-9" fmla="*/ 2067560 w 2738120"/>
                <a:gd name="connsiteY4-10" fmla="*/ 157480 h 157480"/>
                <a:gd name="connsiteX5-11" fmla="*/ 2738120 w 2738120"/>
                <a:gd name="connsiteY5-12" fmla="*/ 157480 h 157480"/>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Lst>
              <a:rect l="l" t="t" r="r" b="b"/>
              <a:pathLst>
                <a:path w="2738120" h="157480">
                  <a:moveTo>
                    <a:pt x="0" y="121920"/>
                  </a:moveTo>
                  <a:lnTo>
                    <a:pt x="121920" y="0"/>
                  </a:lnTo>
                  <a:lnTo>
                    <a:pt x="1818640" y="0"/>
                  </a:lnTo>
                  <a:lnTo>
                    <a:pt x="1976120" y="157480"/>
                  </a:lnTo>
                  <a:lnTo>
                    <a:pt x="2067560" y="157480"/>
                  </a:lnTo>
                  <a:lnTo>
                    <a:pt x="2738120" y="157480"/>
                  </a:lnTo>
                </a:path>
              </a:pathLst>
            </a:custGeom>
            <a:noFill/>
            <a:ln w="12700">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cxnSp>
          <p:nvCxnSpPr>
            <p:cNvPr id="53" name="直接连接符 52"/>
            <p:cNvCxnSpPr/>
            <p:nvPr/>
          </p:nvCxnSpPr>
          <p:spPr>
            <a:xfrm flipH="1" flipV="1">
              <a:off x="5377214" y="1366250"/>
              <a:ext cx="63500" cy="63500"/>
            </a:xfrm>
            <a:prstGeom prst="line">
              <a:avLst/>
            </a:prstGeom>
            <a:ln w="12700">
              <a:solidFill>
                <a:srgbClr val="2F318B"/>
              </a:solidFill>
            </a:ln>
          </p:spPr>
          <p:style>
            <a:lnRef idx="1">
              <a:schemeClr val="accent1"/>
            </a:lnRef>
            <a:fillRef idx="0">
              <a:schemeClr val="accent1"/>
            </a:fillRef>
            <a:effectRef idx="0">
              <a:schemeClr val="accent1"/>
            </a:effectRef>
            <a:fontRef idx="minor">
              <a:schemeClr val="tx1"/>
            </a:fontRef>
          </p:style>
        </p:cxnSp>
        <p:cxnSp>
          <p:nvCxnSpPr>
            <p:cNvPr id="54" name="直接连接符 53"/>
            <p:cNvCxnSpPr/>
            <p:nvPr/>
          </p:nvCxnSpPr>
          <p:spPr>
            <a:xfrm flipH="1" flipV="1">
              <a:off x="5289464" y="1366250"/>
              <a:ext cx="63500" cy="63500"/>
            </a:xfrm>
            <a:prstGeom prst="line">
              <a:avLst/>
            </a:prstGeom>
            <a:ln w="12700">
              <a:solidFill>
                <a:srgbClr val="2F318B"/>
              </a:solidFill>
            </a:ln>
          </p:spPr>
          <p:style>
            <a:lnRef idx="1">
              <a:schemeClr val="accent1"/>
            </a:lnRef>
            <a:fillRef idx="0">
              <a:schemeClr val="accent1"/>
            </a:fillRef>
            <a:effectRef idx="0">
              <a:schemeClr val="accent1"/>
            </a:effectRef>
            <a:fontRef idx="minor">
              <a:schemeClr val="tx1"/>
            </a:fontRef>
          </p:style>
        </p:cxnSp>
        <p:cxnSp>
          <p:nvCxnSpPr>
            <p:cNvPr id="55" name="直接连接符 54"/>
            <p:cNvCxnSpPr/>
            <p:nvPr/>
          </p:nvCxnSpPr>
          <p:spPr>
            <a:xfrm flipH="1" flipV="1">
              <a:off x="5201714" y="1366250"/>
              <a:ext cx="63500" cy="63500"/>
            </a:xfrm>
            <a:prstGeom prst="line">
              <a:avLst/>
            </a:prstGeom>
            <a:ln w="12700">
              <a:solidFill>
                <a:srgbClr val="2F318B"/>
              </a:solidFill>
            </a:ln>
          </p:spPr>
          <p:style>
            <a:lnRef idx="1">
              <a:schemeClr val="accent1"/>
            </a:lnRef>
            <a:fillRef idx="0">
              <a:schemeClr val="accent1"/>
            </a:fillRef>
            <a:effectRef idx="0">
              <a:schemeClr val="accent1"/>
            </a:effectRef>
            <a:fontRef idx="minor">
              <a:schemeClr val="tx1"/>
            </a:fontRef>
          </p:style>
        </p:cxnSp>
        <p:sp>
          <p:nvSpPr>
            <p:cNvPr id="56" name="任意多边形: 形状 55"/>
            <p:cNvSpPr/>
            <p:nvPr/>
          </p:nvSpPr>
          <p:spPr>
            <a:xfrm flipH="1" flipV="1">
              <a:off x="3910287" y="1312454"/>
              <a:ext cx="1224915" cy="150495"/>
            </a:xfrm>
            <a:custGeom>
              <a:avLst/>
              <a:gdLst>
                <a:gd name="connsiteX0" fmla="*/ 0 w 1224915"/>
                <a:gd name="connsiteY0" fmla="*/ 74295 h 150495"/>
                <a:gd name="connsiteX1" fmla="*/ 786765 w 1224915"/>
                <a:gd name="connsiteY1" fmla="*/ 74295 h 150495"/>
                <a:gd name="connsiteX2" fmla="*/ 861060 w 1224915"/>
                <a:gd name="connsiteY2" fmla="*/ 0 h 150495"/>
                <a:gd name="connsiteX3" fmla="*/ 1074420 w 1224915"/>
                <a:gd name="connsiteY3" fmla="*/ 0 h 150495"/>
                <a:gd name="connsiteX4" fmla="*/ 1224915 w 1224915"/>
                <a:gd name="connsiteY4" fmla="*/ 150495 h 1504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24915" h="150495">
                  <a:moveTo>
                    <a:pt x="0" y="74295"/>
                  </a:moveTo>
                  <a:lnTo>
                    <a:pt x="786765" y="74295"/>
                  </a:lnTo>
                  <a:lnTo>
                    <a:pt x="861060" y="0"/>
                  </a:lnTo>
                  <a:lnTo>
                    <a:pt x="1074420" y="0"/>
                  </a:lnTo>
                  <a:lnTo>
                    <a:pt x="1224915" y="150495"/>
                  </a:lnTo>
                </a:path>
              </a:pathLst>
            </a:custGeom>
            <a:noFill/>
            <a:ln w="12700">
              <a:solidFill>
                <a:srgbClr val="2F318B"/>
              </a:solidFill>
              <a:tailEnd type="none"/>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sp>
          <p:nvSpPr>
            <p:cNvPr id="57" name="椭圆 56"/>
            <p:cNvSpPr/>
            <p:nvPr/>
          </p:nvSpPr>
          <p:spPr>
            <a:xfrm flipH="1" flipV="1">
              <a:off x="3843680" y="1231431"/>
              <a:ext cx="81023" cy="81023"/>
            </a:xfrm>
            <a:prstGeom prst="ellipse">
              <a:avLst/>
            </a:prstGeom>
            <a:noFill/>
            <a:ln w="3175">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grpSp>
          <p:nvGrpSpPr>
            <p:cNvPr id="58" name="组合 57"/>
            <p:cNvGrpSpPr/>
            <p:nvPr/>
          </p:nvGrpSpPr>
          <p:grpSpPr>
            <a:xfrm flipH="1" flipV="1">
              <a:off x="9201304" y="1386115"/>
              <a:ext cx="71755" cy="71755"/>
              <a:chOff x="6902450" y="3074034"/>
              <a:chExt cx="71755" cy="71755"/>
            </a:xfrm>
          </p:grpSpPr>
          <p:sp>
            <p:nvSpPr>
              <p:cNvPr id="62" name="椭圆 61"/>
              <p:cNvSpPr/>
              <p:nvPr/>
            </p:nvSpPr>
            <p:spPr>
              <a:xfrm>
                <a:off x="6902450" y="3074034"/>
                <a:ext cx="71755" cy="71755"/>
              </a:xfrm>
              <a:prstGeom prst="ellipse">
                <a:avLst/>
              </a:prstGeom>
              <a:solidFill>
                <a:srgbClr val="49FFFD">
                  <a:alpha val="65000"/>
                </a:srgbClr>
              </a:solidFill>
              <a:ln>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sp>
            <p:nvSpPr>
              <p:cNvPr id="63" name="椭圆 62"/>
              <p:cNvSpPr/>
              <p:nvPr/>
            </p:nvSpPr>
            <p:spPr>
              <a:xfrm>
                <a:off x="6915468" y="3087052"/>
                <a:ext cx="45719" cy="45719"/>
              </a:xfrm>
              <a:prstGeom prst="ellipse">
                <a:avLst/>
              </a:prstGeom>
              <a:solidFill>
                <a:schemeClr val="bg1"/>
              </a:solidFill>
              <a:ln>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grpSp>
        <p:grpSp>
          <p:nvGrpSpPr>
            <p:cNvPr id="59" name="组合 58"/>
            <p:cNvGrpSpPr/>
            <p:nvPr/>
          </p:nvGrpSpPr>
          <p:grpSpPr>
            <a:xfrm flipH="1" flipV="1">
              <a:off x="3848085" y="1237091"/>
              <a:ext cx="71755" cy="71755"/>
              <a:chOff x="6902450" y="3074034"/>
              <a:chExt cx="71755" cy="71755"/>
            </a:xfrm>
          </p:grpSpPr>
          <p:sp>
            <p:nvSpPr>
              <p:cNvPr id="60" name="椭圆 59"/>
              <p:cNvSpPr/>
              <p:nvPr/>
            </p:nvSpPr>
            <p:spPr>
              <a:xfrm>
                <a:off x="6902450" y="3074034"/>
                <a:ext cx="71755" cy="71755"/>
              </a:xfrm>
              <a:prstGeom prst="ellipse">
                <a:avLst/>
              </a:prstGeom>
              <a:solidFill>
                <a:srgbClr val="49FFFD">
                  <a:alpha val="65000"/>
                </a:srgbClr>
              </a:solidFill>
              <a:ln>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sp>
            <p:nvSpPr>
              <p:cNvPr id="61" name="椭圆 60"/>
              <p:cNvSpPr/>
              <p:nvPr/>
            </p:nvSpPr>
            <p:spPr>
              <a:xfrm>
                <a:off x="6915468" y="3087052"/>
                <a:ext cx="45719" cy="45719"/>
              </a:xfrm>
              <a:prstGeom prst="ellipse">
                <a:avLst/>
              </a:prstGeom>
              <a:solidFill>
                <a:schemeClr val="bg1"/>
              </a:solidFill>
              <a:ln>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grpSp>
      </p:grpSp>
      <p:sp>
        <p:nvSpPr>
          <p:cNvPr id="64" name="矩形 63"/>
          <p:cNvSpPr/>
          <p:nvPr/>
        </p:nvSpPr>
        <p:spPr>
          <a:xfrm>
            <a:off x="0" y="842361"/>
            <a:ext cx="6858000" cy="63792"/>
          </a:xfrm>
          <a:prstGeom prst="rect">
            <a:avLst/>
          </a:prstGeom>
          <a:gradFill>
            <a:gsLst>
              <a:gs pos="0">
                <a:srgbClr val="2F318B"/>
              </a:gs>
              <a:gs pos="100000">
                <a:srgbClr val="0070C0"/>
              </a:gs>
            </a:gsLst>
            <a:lin ang="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65" name="组合 64"/>
          <p:cNvGrpSpPr/>
          <p:nvPr/>
        </p:nvGrpSpPr>
        <p:grpSpPr>
          <a:xfrm>
            <a:off x="5510677" y="368461"/>
            <a:ext cx="1050461" cy="366222"/>
            <a:chOff x="4685616" y="2156308"/>
            <a:chExt cx="1050461" cy="366222"/>
          </a:xfrm>
        </p:grpSpPr>
        <p:sp>
          <p:nvSpPr>
            <p:cNvPr id="66" name="图形 3"/>
            <p:cNvSpPr/>
            <p:nvPr/>
          </p:nvSpPr>
          <p:spPr>
            <a:xfrm>
              <a:off x="4685616" y="2156308"/>
              <a:ext cx="1050461" cy="248600"/>
            </a:xfrm>
            <a:custGeom>
              <a:avLst/>
              <a:gdLst>
                <a:gd name="connsiteX0" fmla="*/ 437035 w 2588521"/>
                <a:gd name="connsiteY0" fmla="*/ 120579 h 612595"/>
                <a:gd name="connsiteX1" fmla="*/ 603355 w 2588521"/>
                <a:gd name="connsiteY1" fmla="*/ 120579 h 612595"/>
                <a:gd name="connsiteX2" fmla="*/ 603355 w 2588521"/>
                <a:gd name="connsiteY2" fmla="*/ 36752 h 612595"/>
                <a:gd name="connsiteX3" fmla="*/ 495005 w 2588521"/>
                <a:gd name="connsiteY3" fmla="*/ 36752 h 612595"/>
                <a:gd name="connsiteX4" fmla="*/ 495005 w 2588521"/>
                <a:gd name="connsiteY4" fmla="*/ 1874 h 612595"/>
                <a:gd name="connsiteX5" fmla="*/ 406124 w 2588521"/>
                <a:gd name="connsiteY5" fmla="*/ 1874 h 612595"/>
                <a:gd name="connsiteX6" fmla="*/ 406124 w 2588521"/>
                <a:gd name="connsiteY6" fmla="*/ 36752 h 612595"/>
                <a:gd name="connsiteX7" fmla="*/ 270711 w 2588521"/>
                <a:gd name="connsiteY7" fmla="*/ 36752 h 612595"/>
                <a:gd name="connsiteX8" fmla="*/ 270711 w 2588521"/>
                <a:gd name="connsiteY8" fmla="*/ 120579 h 612595"/>
                <a:gd name="connsiteX9" fmla="*/ 336493 w 2588521"/>
                <a:gd name="connsiteY9" fmla="*/ 120579 h 612595"/>
                <a:gd name="connsiteX10" fmla="*/ 277204 w 2588521"/>
                <a:gd name="connsiteY10" fmla="*/ 218478 h 612595"/>
                <a:gd name="connsiteX11" fmla="*/ 313283 w 2588521"/>
                <a:gd name="connsiteY11" fmla="*/ 290647 h 612595"/>
                <a:gd name="connsiteX12" fmla="*/ 393253 w 2588521"/>
                <a:gd name="connsiteY12" fmla="*/ 290647 h 612595"/>
                <a:gd name="connsiteX13" fmla="*/ 278522 w 2588521"/>
                <a:gd name="connsiteY13" fmla="*/ 387339 h 612595"/>
                <a:gd name="connsiteX14" fmla="*/ 279733 w 2588521"/>
                <a:gd name="connsiteY14" fmla="*/ 481490 h 612595"/>
                <a:gd name="connsiteX15" fmla="*/ 553084 w 2588521"/>
                <a:gd name="connsiteY15" fmla="*/ 152693 h 612595"/>
                <a:gd name="connsiteX16" fmla="*/ 467945 w 2588521"/>
                <a:gd name="connsiteY16" fmla="*/ 152693 h 612595"/>
                <a:gd name="connsiteX17" fmla="*/ 446053 w 2588521"/>
                <a:gd name="connsiteY17" fmla="*/ 206915 h 612595"/>
                <a:gd name="connsiteX18" fmla="*/ 386764 w 2588521"/>
                <a:gd name="connsiteY18" fmla="*/ 206915 h 612595"/>
                <a:gd name="connsiteX19" fmla="*/ 437035 w 2588521"/>
                <a:gd name="connsiteY19" fmla="*/ 120579 h 612595"/>
                <a:gd name="connsiteX20" fmla="*/ 524705 w 2588521"/>
                <a:gd name="connsiteY20" fmla="*/ 284262 h 612595"/>
                <a:gd name="connsiteX21" fmla="*/ 281054 w 2588521"/>
                <a:gd name="connsiteY21" fmla="*/ 518876 h 612595"/>
                <a:gd name="connsiteX22" fmla="*/ 281054 w 2588521"/>
                <a:gd name="connsiteY22" fmla="*/ 603911 h 612595"/>
                <a:gd name="connsiteX23" fmla="*/ 460245 w 2588521"/>
                <a:gd name="connsiteY23" fmla="*/ 527898 h 612595"/>
                <a:gd name="connsiteX24" fmla="*/ 504023 w 2588521"/>
                <a:gd name="connsiteY24" fmla="*/ 602608 h 612595"/>
                <a:gd name="connsiteX25" fmla="*/ 604565 w 2588521"/>
                <a:gd name="connsiteY25" fmla="*/ 601370 h 612595"/>
                <a:gd name="connsiteX26" fmla="*/ 522066 w 2588521"/>
                <a:gd name="connsiteY26" fmla="*/ 462113 h 612595"/>
                <a:gd name="connsiteX27" fmla="*/ 608526 w 2588521"/>
                <a:gd name="connsiteY27" fmla="*/ 284262 h 612595"/>
                <a:gd name="connsiteX28" fmla="*/ 524705 w 2588521"/>
                <a:gd name="connsiteY28" fmla="*/ 284262 h 612595"/>
                <a:gd name="connsiteX29" fmla="*/ 255312 w 2588521"/>
                <a:gd name="connsiteY29" fmla="*/ 137287 h 612595"/>
                <a:gd name="connsiteX30" fmla="*/ 255312 w 2588521"/>
                <a:gd name="connsiteY30" fmla="*/ 54794 h 612595"/>
                <a:gd name="connsiteX31" fmla="*/ 180512 w 2588521"/>
                <a:gd name="connsiteY31" fmla="*/ 54794 h 612595"/>
                <a:gd name="connsiteX32" fmla="*/ 180512 w 2588521"/>
                <a:gd name="connsiteY32" fmla="*/ 4511 h 612595"/>
                <a:gd name="connsiteX33" fmla="*/ 88992 w 2588521"/>
                <a:gd name="connsiteY33" fmla="*/ 4511 h 612595"/>
                <a:gd name="connsiteX34" fmla="*/ 88992 w 2588521"/>
                <a:gd name="connsiteY34" fmla="*/ 54794 h 612595"/>
                <a:gd name="connsiteX35" fmla="*/ 2640 w 2588521"/>
                <a:gd name="connsiteY35" fmla="*/ 54794 h 612595"/>
                <a:gd name="connsiteX36" fmla="*/ 2640 w 2588521"/>
                <a:gd name="connsiteY36" fmla="*/ 137287 h 612595"/>
                <a:gd name="connsiteX37" fmla="*/ 38721 w 2588521"/>
                <a:gd name="connsiteY37" fmla="*/ 137287 h 612595"/>
                <a:gd name="connsiteX38" fmla="*/ 88992 w 2588521"/>
                <a:gd name="connsiteY38" fmla="*/ 203072 h 612595"/>
                <a:gd name="connsiteX39" fmla="*/ 88992 w 2588521"/>
                <a:gd name="connsiteY39" fmla="*/ 610423 h 612595"/>
                <a:gd name="connsiteX40" fmla="*/ 134091 w 2588521"/>
                <a:gd name="connsiteY40" fmla="*/ 610423 h 612595"/>
                <a:gd name="connsiteX41" fmla="*/ 180512 w 2588521"/>
                <a:gd name="connsiteY41" fmla="*/ 563982 h 612595"/>
                <a:gd name="connsiteX42" fmla="*/ 180512 w 2588521"/>
                <a:gd name="connsiteY42" fmla="*/ 137287 h 612595"/>
                <a:gd name="connsiteX43" fmla="*/ 255312 w 2588521"/>
                <a:gd name="connsiteY43" fmla="*/ 137287 h 612595"/>
                <a:gd name="connsiteX44" fmla="*/ 0 w 2588521"/>
                <a:gd name="connsiteY44" fmla="*/ 160507 h 612595"/>
                <a:gd name="connsiteX45" fmla="*/ 0 w 2588521"/>
                <a:gd name="connsiteY45" fmla="*/ 560139 h 612595"/>
                <a:gd name="connsiteX46" fmla="*/ 63253 w 2588521"/>
                <a:gd name="connsiteY46" fmla="*/ 513699 h 612595"/>
                <a:gd name="connsiteX47" fmla="*/ 63253 w 2588521"/>
                <a:gd name="connsiteY47" fmla="*/ 231343 h 612595"/>
                <a:gd name="connsiteX48" fmla="*/ 25850 w 2588521"/>
                <a:gd name="connsiteY48" fmla="*/ 159173 h 612595"/>
                <a:gd name="connsiteX49" fmla="*/ 0 w 2588521"/>
                <a:gd name="connsiteY49" fmla="*/ 160507 h 612595"/>
                <a:gd name="connsiteX50" fmla="*/ 198552 w 2588521"/>
                <a:gd name="connsiteY50" fmla="*/ 338358 h 612595"/>
                <a:gd name="connsiteX51" fmla="*/ 206912 w 2588521"/>
                <a:gd name="connsiteY51" fmla="*/ 246844 h 612595"/>
                <a:gd name="connsiteX52" fmla="*/ 225612 w 2588521"/>
                <a:gd name="connsiteY52" fmla="*/ 208122 h 612595"/>
                <a:gd name="connsiteX53" fmla="*/ 244973 w 2588521"/>
                <a:gd name="connsiteY53" fmla="*/ 246844 h 612595"/>
                <a:gd name="connsiteX54" fmla="*/ 252672 w 2588521"/>
                <a:gd name="connsiteY54" fmla="*/ 338358 h 612595"/>
                <a:gd name="connsiteX55" fmla="*/ 244973 w 2588521"/>
                <a:gd name="connsiteY55" fmla="*/ 431873 h 612595"/>
                <a:gd name="connsiteX56" fmla="*/ 225612 w 2588521"/>
                <a:gd name="connsiteY56" fmla="*/ 469832 h 612595"/>
                <a:gd name="connsiteX57" fmla="*/ 206912 w 2588521"/>
                <a:gd name="connsiteY57" fmla="*/ 431873 h 612595"/>
                <a:gd name="connsiteX58" fmla="*/ 198552 w 2588521"/>
                <a:gd name="connsiteY58" fmla="*/ 338358 h 612595"/>
                <a:gd name="connsiteX59" fmla="*/ 774735 w 2588521"/>
                <a:gd name="connsiteY59" fmla="*/ 119912 h 612595"/>
                <a:gd name="connsiteX60" fmla="*/ 1124105 w 2588521"/>
                <a:gd name="connsiteY60" fmla="*/ 119912 h 612595"/>
                <a:gd name="connsiteX61" fmla="*/ 1162827 w 2588521"/>
                <a:gd name="connsiteY61" fmla="*/ 139828 h 612595"/>
                <a:gd name="connsiteX62" fmla="*/ 1162827 w 2588521"/>
                <a:gd name="connsiteY62" fmla="*/ 160507 h 612595"/>
                <a:gd name="connsiteX63" fmla="*/ 1267872 w 2588521"/>
                <a:gd name="connsiteY63" fmla="*/ 160507 h 612595"/>
                <a:gd name="connsiteX64" fmla="*/ 1269175 w 2588521"/>
                <a:gd name="connsiteY64" fmla="*/ 95390 h 612595"/>
                <a:gd name="connsiteX65" fmla="*/ 1193734 w 2588521"/>
                <a:gd name="connsiteY65" fmla="*/ 34782 h 612595"/>
                <a:gd name="connsiteX66" fmla="*/ 1021686 w 2588521"/>
                <a:gd name="connsiteY66" fmla="*/ 34782 h 612595"/>
                <a:gd name="connsiteX67" fmla="*/ 1021686 w 2588521"/>
                <a:gd name="connsiteY67" fmla="*/ 0 h 612595"/>
                <a:gd name="connsiteX68" fmla="*/ 916526 w 2588521"/>
                <a:gd name="connsiteY68" fmla="*/ 0 h 612595"/>
                <a:gd name="connsiteX69" fmla="*/ 916526 w 2588521"/>
                <a:gd name="connsiteY69" fmla="*/ 34782 h 612595"/>
                <a:gd name="connsiteX70" fmla="*/ 736125 w 2588521"/>
                <a:gd name="connsiteY70" fmla="*/ 34782 h 612595"/>
                <a:gd name="connsiteX71" fmla="*/ 669686 w 2588521"/>
                <a:gd name="connsiteY71" fmla="*/ 97899 h 612595"/>
                <a:gd name="connsiteX72" fmla="*/ 669686 w 2588521"/>
                <a:gd name="connsiteY72" fmla="*/ 160507 h 612595"/>
                <a:gd name="connsiteX73" fmla="*/ 774735 w 2588521"/>
                <a:gd name="connsiteY73" fmla="*/ 160507 h 612595"/>
                <a:gd name="connsiteX74" fmla="*/ 774735 w 2588521"/>
                <a:gd name="connsiteY74" fmla="*/ 119912 h 612595"/>
                <a:gd name="connsiteX75" fmla="*/ 1121564 w 2588521"/>
                <a:gd name="connsiteY75" fmla="*/ 222988 h 612595"/>
                <a:gd name="connsiteX76" fmla="*/ 813456 w 2588521"/>
                <a:gd name="connsiteY76" fmla="*/ 222988 h 612595"/>
                <a:gd name="connsiteX77" fmla="*/ 813456 w 2588521"/>
                <a:gd name="connsiteY77" fmla="*/ 179852 h 612595"/>
                <a:gd name="connsiteX78" fmla="*/ 705764 w 2588521"/>
                <a:gd name="connsiteY78" fmla="*/ 179852 h 612595"/>
                <a:gd name="connsiteX79" fmla="*/ 705764 w 2588521"/>
                <a:gd name="connsiteY79" fmla="*/ 222988 h 612595"/>
                <a:gd name="connsiteX80" fmla="*/ 660665 w 2588521"/>
                <a:gd name="connsiteY80" fmla="*/ 222988 h 612595"/>
                <a:gd name="connsiteX81" fmla="*/ 660665 w 2588521"/>
                <a:gd name="connsiteY81" fmla="*/ 306815 h 612595"/>
                <a:gd name="connsiteX82" fmla="*/ 709725 w 2588521"/>
                <a:gd name="connsiteY82" fmla="*/ 306815 h 612595"/>
                <a:gd name="connsiteX83" fmla="*/ 710935 w 2588521"/>
                <a:gd name="connsiteY83" fmla="*/ 387339 h 612595"/>
                <a:gd name="connsiteX84" fmla="*/ 852727 w 2588521"/>
                <a:gd name="connsiteY84" fmla="*/ 509855 h 612595"/>
                <a:gd name="connsiteX85" fmla="*/ 669686 w 2588521"/>
                <a:gd name="connsiteY85" fmla="*/ 521418 h 612595"/>
                <a:gd name="connsiteX86" fmla="*/ 668476 w 2588521"/>
                <a:gd name="connsiteY86" fmla="*/ 607754 h 612595"/>
                <a:gd name="connsiteX87" fmla="*/ 971968 w 2588521"/>
                <a:gd name="connsiteY87" fmla="*/ 565317 h 612595"/>
                <a:gd name="connsiteX88" fmla="*/ 1264029 w 2588521"/>
                <a:gd name="connsiteY88" fmla="*/ 611629 h 612595"/>
                <a:gd name="connsiteX89" fmla="*/ 1264029 w 2588521"/>
                <a:gd name="connsiteY89" fmla="*/ 520084 h 612595"/>
                <a:gd name="connsiteX90" fmla="*/ 1091197 w 2588521"/>
                <a:gd name="connsiteY90" fmla="*/ 509855 h 612595"/>
                <a:gd name="connsiteX91" fmla="*/ 1229151 w 2588521"/>
                <a:gd name="connsiteY91" fmla="*/ 385465 h 612595"/>
                <a:gd name="connsiteX92" fmla="*/ 1229151 w 2588521"/>
                <a:gd name="connsiteY92" fmla="*/ 306815 h 612595"/>
                <a:gd name="connsiteX93" fmla="*/ 1273050 w 2588521"/>
                <a:gd name="connsiteY93" fmla="*/ 306815 h 612595"/>
                <a:gd name="connsiteX94" fmla="*/ 1273050 w 2588521"/>
                <a:gd name="connsiteY94" fmla="*/ 222988 h 612595"/>
                <a:gd name="connsiteX95" fmla="*/ 1229151 w 2588521"/>
                <a:gd name="connsiteY95" fmla="*/ 222988 h 612595"/>
                <a:gd name="connsiteX96" fmla="*/ 1229151 w 2588521"/>
                <a:gd name="connsiteY96" fmla="*/ 179852 h 612595"/>
                <a:gd name="connsiteX97" fmla="*/ 1121564 w 2588521"/>
                <a:gd name="connsiteY97" fmla="*/ 179852 h 612595"/>
                <a:gd name="connsiteX98" fmla="*/ 1121564 w 2588521"/>
                <a:gd name="connsiteY98" fmla="*/ 222988 h 612595"/>
                <a:gd name="connsiteX99" fmla="*/ 1118261 w 2588521"/>
                <a:gd name="connsiteY99" fmla="*/ 306815 h 612595"/>
                <a:gd name="connsiteX100" fmla="*/ 1118261 w 2588521"/>
                <a:gd name="connsiteY100" fmla="*/ 355765 h 612595"/>
                <a:gd name="connsiteX101" fmla="*/ 1020038 w 2588521"/>
                <a:gd name="connsiteY101" fmla="*/ 434732 h 612595"/>
                <a:gd name="connsiteX102" fmla="*/ 923346 w 2588521"/>
                <a:gd name="connsiteY102" fmla="*/ 435082 h 612595"/>
                <a:gd name="connsiteX103" fmla="*/ 820495 w 2588521"/>
                <a:gd name="connsiteY103" fmla="*/ 358941 h 612595"/>
                <a:gd name="connsiteX104" fmla="*/ 820495 w 2588521"/>
                <a:gd name="connsiteY104" fmla="*/ 306815 h 612595"/>
                <a:gd name="connsiteX105" fmla="*/ 1118261 w 2588521"/>
                <a:gd name="connsiteY105" fmla="*/ 306815 h 612595"/>
                <a:gd name="connsiteX106" fmla="*/ 1757049 w 2588521"/>
                <a:gd name="connsiteY106" fmla="*/ 120579 h 612595"/>
                <a:gd name="connsiteX107" fmla="*/ 1923369 w 2588521"/>
                <a:gd name="connsiteY107" fmla="*/ 120579 h 612595"/>
                <a:gd name="connsiteX108" fmla="*/ 1923369 w 2588521"/>
                <a:gd name="connsiteY108" fmla="*/ 36752 h 612595"/>
                <a:gd name="connsiteX109" fmla="*/ 1815020 w 2588521"/>
                <a:gd name="connsiteY109" fmla="*/ 36752 h 612595"/>
                <a:gd name="connsiteX110" fmla="*/ 1815020 w 2588521"/>
                <a:gd name="connsiteY110" fmla="*/ 1874 h 612595"/>
                <a:gd name="connsiteX111" fmla="*/ 1726142 w 2588521"/>
                <a:gd name="connsiteY111" fmla="*/ 1874 h 612595"/>
                <a:gd name="connsiteX112" fmla="*/ 1726142 w 2588521"/>
                <a:gd name="connsiteY112" fmla="*/ 36752 h 612595"/>
                <a:gd name="connsiteX113" fmla="*/ 1590729 w 2588521"/>
                <a:gd name="connsiteY113" fmla="*/ 36752 h 612595"/>
                <a:gd name="connsiteX114" fmla="*/ 1590729 w 2588521"/>
                <a:gd name="connsiteY114" fmla="*/ 120579 h 612595"/>
                <a:gd name="connsiteX115" fmla="*/ 1656514 w 2588521"/>
                <a:gd name="connsiteY115" fmla="*/ 120579 h 612595"/>
                <a:gd name="connsiteX116" fmla="*/ 1597209 w 2588521"/>
                <a:gd name="connsiteY116" fmla="*/ 218478 h 612595"/>
                <a:gd name="connsiteX117" fmla="*/ 1633293 w 2588521"/>
                <a:gd name="connsiteY117" fmla="*/ 290647 h 612595"/>
                <a:gd name="connsiteX118" fmla="*/ 1713245 w 2588521"/>
                <a:gd name="connsiteY118" fmla="*/ 290647 h 612595"/>
                <a:gd name="connsiteX119" fmla="*/ 1598543 w 2588521"/>
                <a:gd name="connsiteY119" fmla="*/ 387339 h 612595"/>
                <a:gd name="connsiteX120" fmla="*/ 1599750 w 2588521"/>
                <a:gd name="connsiteY120" fmla="*/ 481490 h 612595"/>
                <a:gd name="connsiteX121" fmla="*/ 1873085 w 2588521"/>
                <a:gd name="connsiteY121" fmla="*/ 152693 h 612595"/>
                <a:gd name="connsiteX122" fmla="*/ 1787956 w 2588521"/>
                <a:gd name="connsiteY122" fmla="*/ 152693 h 612595"/>
                <a:gd name="connsiteX123" fmla="*/ 1766070 w 2588521"/>
                <a:gd name="connsiteY123" fmla="*/ 206915 h 612595"/>
                <a:gd name="connsiteX124" fmla="*/ 1706765 w 2588521"/>
                <a:gd name="connsiteY124" fmla="*/ 206915 h 612595"/>
                <a:gd name="connsiteX125" fmla="*/ 1757049 w 2588521"/>
                <a:gd name="connsiteY125" fmla="*/ 120579 h 612595"/>
                <a:gd name="connsiteX126" fmla="*/ 1844720 w 2588521"/>
                <a:gd name="connsiteY126" fmla="*/ 284262 h 612595"/>
                <a:gd name="connsiteX127" fmla="*/ 1601052 w 2588521"/>
                <a:gd name="connsiteY127" fmla="*/ 518876 h 612595"/>
                <a:gd name="connsiteX128" fmla="*/ 1601052 w 2588521"/>
                <a:gd name="connsiteY128" fmla="*/ 603911 h 612595"/>
                <a:gd name="connsiteX129" fmla="*/ 1780269 w 2588521"/>
                <a:gd name="connsiteY129" fmla="*/ 527898 h 612595"/>
                <a:gd name="connsiteX130" fmla="*/ 1824041 w 2588521"/>
                <a:gd name="connsiteY130" fmla="*/ 602608 h 612595"/>
                <a:gd name="connsiteX131" fmla="*/ 1924576 w 2588521"/>
                <a:gd name="connsiteY131" fmla="*/ 601370 h 612595"/>
                <a:gd name="connsiteX132" fmla="*/ 1842083 w 2588521"/>
                <a:gd name="connsiteY132" fmla="*/ 462113 h 612595"/>
                <a:gd name="connsiteX133" fmla="*/ 1928546 w 2588521"/>
                <a:gd name="connsiteY133" fmla="*/ 284262 h 612595"/>
                <a:gd name="connsiteX134" fmla="*/ 1844720 w 2588521"/>
                <a:gd name="connsiteY134" fmla="*/ 284262 h 612595"/>
                <a:gd name="connsiteX135" fmla="*/ 1575323 w 2588521"/>
                <a:gd name="connsiteY135" fmla="*/ 137287 h 612595"/>
                <a:gd name="connsiteX136" fmla="*/ 1575323 w 2588521"/>
                <a:gd name="connsiteY136" fmla="*/ 54794 h 612595"/>
                <a:gd name="connsiteX137" fmla="*/ 1500517 w 2588521"/>
                <a:gd name="connsiteY137" fmla="*/ 54794 h 612595"/>
                <a:gd name="connsiteX138" fmla="*/ 1500517 w 2588521"/>
                <a:gd name="connsiteY138" fmla="*/ 4511 h 612595"/>
                <a:gd name="connsiteX139" fmla="*/ 1409003 w 2588521"/>
                <a:gd name="connsiteY139" fmla="*/ 4511 h 612595"/>
                <a:gd name="connsiteX140" fmla="*/ 1409003 w 2588521"/>
                <a:gd name="connsiteY140" fmla="*/ 54794 h 612595"/>
                <a:gd name="connsiteX141" fmla="*/ 1322635 w 2588521"/>
                <a:gd name="connsiteY141" fmla="*/ 54794 h 612595"/>
                <a:gd name="connsiteX142" fmla="*/ 1322635 w 2588521"/>
                <a:gd name="connsiteY142" fmla="*/ 137287 h 612595"/>
                <a:gd name="connsiteX143" fmla="*/ 1358720 w 2588521"/>
                <a:gd name="connsiteY143" fmla="*/ 137287 h 612595"/>
                <a:gd name="connsiteX144" fmla="*/ 1409003 w 2588521"/>
                <a:gd name="connsiteY144" fmla="*/ 203072 h 612595"/>
                <a:gd name="connsiteX145" fmla="*/ 1409003 w 2588521"/>
                <a:gd name="connsiteY145" fmla="*/ 610423 h 612595"/>
                <a:gd name="connsiteX146" fmla="*/ 1454109 w 2588521"/>
                <a:gd name="connsiteY146" fmla="*/ 610423 h 612595"/>
                <a:gd name="connsiteX147" fmla="*/ 1500517 w 2588521"/>
                <a:gd name="connsiteY147" fmla="*/ 563982 h 612595"/>
                <a:gd name="connsiteX148" fmla="*/ 1500517 w 2588521"/>
                <a:gd name="connsiteY148" fmla="*/ 137287 h 612595"/>
                <a:gd name="connsiteX149" fmla="*/ 1575323 w 2588521"/>
                <a:gd name="connsiteY149" fmla="*/ 137287 h 612595"/>
                <a:gd name="connsiteX150" fmla="*/ 1319998 w 2588521"/>
                <a:gd name="connsiteY150" fmla="*/ 160507 h 612595"/>
                <a:gd name="connsiteX151" fmla="*/ 1319998 w 2588521"/>
                <a:gd name="connsiteY151" fmla="*/ 560139 h 612595"/>
                <a:gd name="connsiteX152" fmla="*/ 1383274 w 2588521"/>
                <a:gd name="connsiteY152" fmla="*/ 513699 h 612595"/>
                <a:gd name="connsiteX153" fmla="*/ 1383274 w 2588521"/>
                <a:gd name="connsiteY153" fmla="*/ 231343 h 612595"/>
                <a:gd name="connsiteX154" fmla="*/ 1345855 w 2588521"/>
                <a:gd name="connsiteY154" fmla="*/ 159173 h 612595"/>
                <a:gd name="connsiteX155" fmla="*/ 1319998 w 2588521"/>
                <a:gd name="connsiteY155" fmla="*/ 160507 h 612595"/>
                <a:gd name="connsiteX156" fmla="*/ 1518559 w 2588521"/>
                <a:gd name="connsiteY156" fmla="*/ 338358 h 612595"/>
                <a:gd name="connsiteX157" fmla="*/ 1526914 w 2588521"/>
                <a:gd name="connsiteY157" fmla="*/ 246844 h 612595"/>
                <a:gd name="connsiteX158" fmla="*/ 1545623 w 2588521"/>
                <a:gd name="connsiteY158" fmla="*/ 208122 h 612595"/>
                <a:gd name="connsiteX159" fmla="*/ 1564968 w 2588521"/>
                <a:gd name="connsiteY159" fmla="*/ 246844 h 612595"/>
                <a:gd name="connsiteX160" fmla="*/ 1572686 w 2588521"/>
                <a:gd name="connsiteY160" fmla="*/ 338358 h 612595"/>
                <a:gd name="connsiteX161" fmla="*/ 1564968 w 2588521"/>
                <a:gd name="connsiteY161" fmla="*/ 431873 h 612595"/>
                <a:gd name="connsiteX162" fmla="*/ 1545623 w 2588521"/>
                <a:gd name="connsiteY162" fmla="*/ 469832 h 612595"/>
                <a:gd name="connsiteX163" fmla="*/ 1526914 w 2588521"/>
                <a:gd name="connsiteY163" fmla="*/ 431873 h 612595"/>
                <a:gd name="connsiteX164" fmla="*/ 1518559 w 2588521"/>
                <a:gd name="connsiteY164" fmla="*/ 338358 h 612595"/>
                <a:gd name="connsiteX165" fmla="*/ 2435098 w 2588521"/>
                <a:gd name="connsiteY165" fmla="*/ 455633 h 612595"/>
                <a:gd name="connsiteX166" fmla="*/ 2583376 w 2588521"/>
                <a:gd name="connsiteY166" fmla="*/ 455633 h 612595"/>
                <a:gd name="connsiteX167" fmla="*/ 2583376 w 2588521"/>
                <a:gd name="connsiteY167" fmla="*/ 371933 h 612595"/>
                <a:gd name="connsiteX168" fmla="*/ 2435098 w 2588521"/>
                <a:gd name="connsiteY168" fmla="*/ 371933 h 612595"/>
                <a:gd name="connsiteX169" fmla="*/ 2435098 w 2588521"/>
                <a:gd name="connsiteY169" fmla="*/ 321650 h 612595"/>
                <a:gd name="connsiteX170" fmla="*/ 2330688 w 2588521"/>
                <a:gd name="connsiteY170" fmla="*/ 321650 h 612595"/>
                <a:gd name="connsiteX171" fmla="*/ 2330688 w 2588521"/>
                <a:gd name="connsiteY171" fmla="*/ 536252 h 612595"/>
                <a:gd name="connsiteX172" fmla="*/ 2405494 w 2588521"/>
                <a:gd name="connsiteY172" fmla="*/ 609088 h 612595"/>
                <a:gd name="connsiteX173" fmla="*/ 2535634 w 2588521"/>
                <a:gd name="connsiteY173" fmla="*/ 609088 h 612595"/>
                <a:gd name="connsiteX174" fmla="*/ 2588522 w 2588521"/>
                <a:gd name="connsiteY174" fmla="*/ 554294 h 612595"/>
                <a:gd name="connsiteX175" fmla="*/ 2588522 w 2588521"/>
                <a:gd name="connsiteY175" fmla="*/ 525261 h 612595"/>
                <a:gd name="connsiteX176" fmla="*/ 2451806 w 2588521"/>
                <a:gd name="connsiteY176" fmla="*/ 525261 h 612595"/>
                <a:gd name="connsiteX177" fmla="*/ 2435098 w 2588521"/>
                <a:gd name="connsiteY177" fmla="*/ 509855 h 612595"/>
                <a:gd name="connsiteX178" fmla="*/ 2435098 w 2588521"/>
                <a:gd name="connsiteY178" fmla="*/ 455633 h 612595"/>
                <a:gd name="connsiteX179" fmla="*/ 2435098 w 2588521"/>
                <a:gd name="connsiteY179" fmla="*/ 140496 h 612595"/>
                <a:gd name="connsiteX180" fmla="*/ 2580739 w 2588521"/>
                <a:gd name="connsiteY180" fmla="*/ 140496 h 612595"/>
                <a:gd name="connsiteX181" fmla="*/ 2580739 w 2588521"/>
                <a:gd name="connsiteY181" fmla="*/ 57335 h 612595"/>
                <a:gd name="connsiteX182" fmla="*/ 2435098 w 2588521"/>
                <a:gd name="connsiteY182" fmla="*/ 57335 h 612595"/>
                <a:gd name="connsiteX183" fmla="*/ 2435098 w 2588521"/>
                <a:gd name="connsiteY183" fmla="*/ 4511 h 612595"/>
                <a:gd name="connsiteX184" fmla="*/ 2330688 w 2588521"/>
                <a:gd name="connsiteY184" fmla="*/ 4511 h 612595"/>
                <a:gd name="connsiteX185" fmla="*/ 2330688 w 2588521"/>
                <a:gd name="connsiteY185" fmla="*/ 221114 h 612595"/>
                <a:gd name="connsiteX186" fmla="*/ 2405494 w 2588521"/>
                <a:gd name="connsiteY186" fmla="*/ 294586 h 612595"/>
                <a:gd name="connsiteX187" fmla="*/ 2585885 w 2588521"/>
                <a:gd name="connsiteY187" fmla="*/ 294586 h 612595"/>
                <a:gd name="connsiteX188" fmla="*/ 2585885 w 2588521"/>
                <a:gd name="connsiteY188" fmla="*/ 210791 h 612595"/>
                <a:gd name="connsiteX189" fmla="*/ 2451806 w 2588521"/>
                <a:gd name="connsiteY189" fmla="*/ 210791 h 612595"/>
                <a:gd name="connsiteX190" fmla="*/ 2435098 w 2588521"/>
                <a:gd name="connsiteY190" fmla="*/ 195258 h 612595"/>
                <a:gd name="connsiteX191" fmla="*/ 2435098 w 2588521"/>
                <a:gd name="connsiteY191" fmla="*/ 140496 h 612595"/>
                <a:gd name="connsiteX192" fmla="*/ 1981339 w 2588521"/>
                <a:gd name="connsiteY192" fmla="*/ 105713 h 612595"/>
                <a:gd name="connsiteX193" fmla="*/ 2040612 w 2588521"/>
                <a:gd name="connsiteY193" fmla="*/ 175341 h 612595"/>
                <a:gd name="connsiteX194" fmla="*/ 2239174 w 2588521"/>
                <a:gd name="connsiteY194" fmla="*/ 175341 h 612595"/>
                <a:gd name="connsiteX195" fmla="*/ 2293301 w 2588521"/>
                <a:gd name="connsiteY195" fmla="*/ 104411 h 612595"/>
                <a:gd name="connsiteX196" fmla="*/ 2270081 w 2588521"/>
                <a:gd name="connsiteY196" fmla="*/ 46440 h 612595"/>
                <a:gd name="connsiteX197" fmla="*/ 2176025 w 2588521"/>
                <a:gd name="connsiteY197" fmla="*/ 46440 h 612595"/>
                <a:gd name="connsiteX198" fmla="*/ 2191431 w 2588521"/>
                <a:gd name="connsiteY198" fmla="*/ 81191 h 612595"/>
                <a:gd name="connsiteX199" fmla="*/ 2168211 w 2588521"/>
                <a:gd name="connsiteY199" fmla="*/ 96692 h 612595"/>
                <a:gd name="connsiteX200" fmla="*/ 2098710 w 2588521"/>
                <a:gd name="connsiteY200" fmla="*/ 96692 h 612595"/>
                <a:gd name="connsiteX201" fmla="*/ 2170880 w 2588521"/>
                <a:gd name="connsiteY201" fmla="*/ 1874 h 612595"/>
                <a:gd name="connsiteX202" fmla="*/ 2058655 w 2588521"/>
                <a:gd name="connsiteY202" fmla="*/ 1874 h 612595"/>
                <a:gd name="connsiteX203" fmla="*/ 1981339 w 2588521"/>
                <a:gd name="connsiteY203" fmla="*/ 105713 h 612595"/>
                <a:gd name="connsiteX204" fmla="*/ 2300988 w 2588521"/>
                <a:gd name="connsiteY204" fmla="*/ 563315 h 612595"/>
                <a:gd name="connsiteX205" fmla="*/ 2299781 w 2588521"/>
                <a:gd name="connsiteY205" fmla="*/ 276449 h 612595"/>
                <a:gd name="connsiteX206" fmla="*/ 2226309 w 2588521"/>
                <a:gd name="connsiteY206" fmla="*/ 200435 h 612595"/>
                <a:gd name="connsiteX207" fmla="*/ 2062498 w 2588521"/>
                <a:gd name="connsiteY207" fmla="*/ 201738 h 612595"/>
                <a:gd name="connsiteX208" fmla="*/ 1989027 w 2588521"/>
                <a:gd name="connsiteY208" fmla="*/ 280959 h 612595"/>
                <a:gd name="connsiteX209" fmla="*/ 1989027 w 2588521"/>
                <a:gd name="connsiteY209" fmla="*/ 603243 h 612595"/>
                <a:gd name="connsiteX210" fmla="*/ 2080541 w 2588521"/>
                <a:gd name="connsiteY210" fmla="*/ 603243 h 612595"/>
                <a:gd name="connsiteX211" fmla="*/ 2081875 w 2588521"/>
                <a:gd name="connsiteY211" fmla="*/ 533076 h 612595"/>
                <a:gd name="connsiteX212" fmla="*/ 2168211 w 2588521"/>
                <a:gd name="connsiteY212" fmla="*/ 533076 h 612595"/>
                <a:gd name="connsiteX213" fmla="*/ 2208267 w 2588521"/>
                <a:gd name="connsiteY213" fmla="*/ 569160 h 612595"/>
                <a:gd name="connsiteX214" fmla="*/ 2208267 w 2588521"/>
                <a:gd name="connsiteY214" fmla="*/ 609755 h 612595"/>
                <a:gd name="connsiteX215" fmla="*/ 2243017 w 2588521"/>
                <a:gd name="connsiteY215" fmla="*/ 610423 h 612595"/>
                <a:gd name="connsiteX216" fmla="*/ 2300988 w 2588521"/>
                <a:gd name="connsiteY216" fmla="*/ 563315 h 612595"/>
                <a:gd name="connsiteX217" fmla="*/ 2167004 w 2588521"/>
                <a:gd name="connsiteY217" fmla="*/ 408018 h 612595"/>
                <a:gd name="connsiteX218" fmla="*/ 2206932 w 2588521"/>
                <a:gd name="connsiteY218" fmla="*/ 435082 h 612595"/>
                <a:gd name="connsiteX219" fmla="*/ 2206932 w 2588521"/>
                <a:gd name="connsiteY219" fmla="*/ 461478 h 612595"/>
                <a:gd name="connsiteX220" fmla="*/ 2081875 w 2588521"/>
                <a:gd name="connsiteY220" fmla="*/ 461478 h 612595"/>
                <a:gd name="connsiteX221" fmla="*/ 2081875 w 2588521"/>
                <a:gd name="connsiteY221" fmla="*/ 408018 h 612595"/>
                <a:gd name="connsiteX222" fmla="*/ 2167004 w 2588521"/>
                <a:gd name="connsiteY222" fmla="*/ 408018 h 612595"/>
                <a:gd name="connsiteX223" fmla="*/ 2167004 w 2588521"/>
                <a:gd name="connsiteY223" fmla="*/ 276449 h 612595"/>
                <a:gd name="connsiteX224" fmla="*/ 2206932 w 2588521"/>
                <a:gd name="connsiteY224" fmla="*/ 303607 h 612595"/>
                <a:gd name="connsiteX225" fmla="*/ 2206932 w 2588521"/>
                <a:gd name="connsiteY225" fmla="*/ 336388 h 612595"/>
                <a:gd name="connsiteX226" fmla="*/ 2081875 w 2588521"/>
                <a:gd name="connsiteY226" fmla="*/ 336388 h 612595"/>
                <a:gd name="connsiteX227" fmla="*/ 2081875 w 2588521"/>
                <a:gd name="connsiteY227" fmla="*/ 276449 h 612595"/>
                <a:gd name="connsiteX228" fmla="*/ 2167004 w 2588521"/>
                <a:gd name="connsiteY228" fmla="*/ 276449 h 612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Lst>
              <a:rect l="l" t="t" r="r" b="b"/>
              <a:pathLst>
                <a:path w="2588521" h="612595">
                  <a:moveTo>
                    <a:pt x="437035" y="120579"/>
                  </a:moveTo>
                  <a:lnTo>
                    <a:pt x="603355" y="120579"/>
                  </a:lnTo>
                  <a:lnTo>
                    <a:pt x="603355" y="36752"/>
                  </a:lnTo>
                  <a:lnTo>
                    <a:pt x="495005" y="36752"/>
                  </a:lnTo>
                  <a:lnTo>
                    <a:pt x="495005" y="1874"/>
                  </a:lnTo>
                  <a:lnTo>
                    <a:pt x="406124" y="1874"/>
                  </a:lnTo>
                  <a:lnTo>
                    <a:pt x="406124" y="36752"/>
                  </a:lnTo>
                  <a:lnTo>
                    <a:pt x="270711" y="36752"/>
                  </a:lnTo>
                  <a:lnTo>
                    <a:pt x="270711" y="120579"/>
                  </a:lnTo>
                  <a:lnTo>
                    <a:pt x="336493" y="120579"/>
                  </a:lnTo>
                  <a:lnTo>
                    <a:pt x="277204" y="218478"/>
                  </a:lnTo>
                  <a:cubicBezTo>
                    <a:pt x="271153" y="263997"/>
                    <a:pt x="283252" y="288106"/>
                    <a:pt x="313283" y="290647"/>
                  </a:cubicBezTo>
                  <a:lnTo>
                    <a:pt x="393253" y="290647"/>
                  </a:lnTo>
                  <a:cubicBezTo>
                    <a:pt x="374334" y="322412"/>
                    <a:pt x="336055" y="354653"/>
                    <a:pt x="278522" y="387339"/>
                  </a:cubicBezTo>
                  <a:lnTo>
                    <a:pt x="279733" y="481490"/>
                  </a:lnTo>
                  <a:cubicBezTo>
                    <a:pt x="415584" y="429014"/>
                    <a:pt x="506663" y="319458"/>
                    <a:pt x="553084" y="152693"/>
                  </a:cubicBezTo>
                  <a:lnTo>
                    <a:pt x="467945" y="152693"/>
                  </a:lnTo>
                  <a:cubicBezTo>
                    <a:pt x="459365" y="174261"/>
                    <a:pt x="452104" y="192304"/>
                    <a:pt x="446053" y="206915"/>
                  </a:cubicBezTo>
                  <a:lnTo>
                    <a:pt x="386764" y="206915"/>
                  </a:lnTo>
                  <a:lnTo>
                    <a:pt x="437035" y="120579"/>
                  </a:lnTo>
                  <a:close/>
                  <a:moveTo>
                    <a:pt x="524705" y="284262"/>
                  </a:moveTo>
                  <a:cubicBezTo>
                    <a:pt x="480044" y="409670"/>
                    <a:pt x="398755" y="487874"/>
                    <a:pt x="281054" y="518876"/>
                  </a:cubicBezTo>
                  <a:lnTo>
                    <a:pt x="281054" y="603911"/>
                  </a:lnTo>
                  <a:cubicBezTo>
                    <a:pt x="361022" y="591046"/>
                    <a:pt x="420752" y="565635"/>
                    <a:pt x="460245" y="527898"/>
                  </a:cubicBezTo>
                  <a:lnTo>
                    <a:pt x="504023" y="602608"/>
                  </a:lnTo>
                  <a:lnTo>
                    <a:pt x="604565" y="601370"/>
                  </a:lnTo>
                  <a:lnTo>
                    <a:pt x="522066" y="462113"/>
                  </a:lnTo>
                  <a:cubicBezTo>
                    <a:pt x="558255" y="420882"/>
                    <a:pt x="586964" y="361578"/>
                    <a:pt x="608526" y="284262"/>
                  </a:cubicBezTo>
                  <a:lnTo>
                    <a:pt x="524705" y="284262"/>
                  </a:lnTo>
                  <a:close/>
                  <a:moveTo>
                    <a:pt x="255312" y="137287"/>
                  </a:moveTo>
                  <a:lnTo>
                    <a:pt x="255312" y="54794"/>
                  </a:lnTo>
                  <a:lnTo>
                    <a:pt x="180512" y="54794"/>
                  </a:lnTo>
                  <a:lnTo>
                    <a:pt x="180512" y="4511"/>
                  </a:lnTo>
                  <a:lnTo>
                    <a:pt x="88992" y="4511"/>
                  </a:lnTo>
                  <a:lnTo>
                    <a:pt x="88992" y="54794"/>
                  </a:lnTo>
                  <a:lnTo>
                    <a:pt x="2640" y="54794"/>
                  </a:lnTo>
                  <a:lnTo>
                    <a:pt x="2640" y="137287"/>
                  </a:lnTo>
                  <a:lnTo>
                    <a:pt x="38721" y="137287"/>
                  </a:lnTo>
                  <a:cubicBezTo>
                    <a:pt x="72271" y="138939"/>
                    <a:pt x="88992" y="160952"/>
                    <a:pt x="88992" y="203072"/>
                  </a:cubicBezTo>
                  <a:lnTo>
                    <a:pt x="88992" y="610423"/>
                  </a:lnTo>
                  <a:lnTo>
                    <a:pt x="134091" y="610423"/>
                  </a:lnTo>
                  <a:cubicBezTo>
                    <a:pt x="164233" y="611185"/>
                    <a:pt x="179633" y="595779"/>
                    <a:pt x="180512" y="563982"/>
                  </a:cubicBezTo>
                  <a:lnTo>
                    <a:pt x="180512" y="137287"/>
                  </a:lnTo>
                  <a:lnTo>
                    <a:pt x="255312" y="137287"/>
                  </a:lnTo>
                  <a:close/>
                  <a:moveTo>
                    <a:pt x="0" y="160507"/>
                  </a:moveTo>
                  <a:lnTo>
                    <a:pt x="0" y="560139"/>
                  </a:lnTo>
                  <a:cubicBezTo>
                    <a:pt x="42133" y="560901"/>
                    <a:pt x="63253" y="545496"/>
                    <a:pt x="63253" y="513699"/>
                  </a:cubicBezTo>
                  <a:lnTo>
                    <a:pt x="63253" y="231343"/>
                  </a:lnTo>
                  <a:cubicBezTo>
                    <a:pt x="66661" y="187571"/>
                    <a:pt x="54232" y="163461"/>
                    <a:pt x="25850" y="159173"/>
                  </a:cubicBezTo>
                  <a:lnTo>
                    <a:pt x="0" y="160507"/>
                  </a:lnTo>
                  <a:close/>
                  <a:moveTo>
                    <a:pt x="198552" y="338358"/>
                  </a:moveTo>
                  <a:cubicBezTo>
                    <a:pt x="198552" y="303162"/>
                    <a:pt x="201302" y="272605"/>
                    <a:pt x="206912" y="246844"/>
                  </a:cubicBezTo>
                  <a:cubicBezTo>
                    <a:pt x="212522" y="221114"/>
                    <a:pt x="218792" y="208122"/>
                    <a:pt x="225612" y="208122"/>
                  </a:cubicBezTo>
                  <a:cubicBezTo>
                    <a:pt x="233312" y="208122"/>
                    <a:pt x="239801" y="221114"/>
                    <a:pt x="244973" y="246844"/>
                  </a:cubicBezTo>
                  <a:cubicBezTo>
                    <a:pt x="250144" y="272605"/>
                    <a:pt x="252672" y="303162"/>
                    <a:pt x="252672" y="338358"/>
                  </a:cubicBezTo>
                  <a:cubicBezTo>
                    <a:pt x="252672" y="375332"/>
                    <a:pt x="250144" y="406461"/>
                    <a:pt x="244973" y="431873"/>
                  </a:cubicBezTo>
                  <a:cubicBezTo>
                    <a:pt x="239801" y="457158"/>
                    <a:pt x="233312" y="469832"/>
                    <a:pt x="225612" y="469832"/>
                  </a:cubicBezTo>
                  <a:cubicBezTo>
                    <a:pt x="218792" y="469832"/>
                    <a:pt x="212522" y="457158"/>
                    <a:pt x="206912" y="431873"/>
                  </a:cubicBezTo>
                  <a:cubicBezTo>
                    <a:pt x="201302" y="406461"/>
                    <a:pt x="198552" y="375332"/>
                    <a:pt x="198552" y="338358"/>
                  </a:cubicBezTo>
                  <a:close/>
                  <a:moveTo>
                    <a:pt x="774735" y="119912"/>
                  </a:moveTo>
                  <a:lnTo>
                    <a:pt x="1124105" y="119912"/>
                  </a:lnTo>
                  <a:cubicBezTo>
                    <a:pt x="1149962" y="119912"/>
                    <a:pt x="1162827" y="126519"/>
                    <a:pt x="1162827" y="139828"/>
                  </a:cubicBezTo>
                  <a:lnTo>
                    <a:pt x="1162827" y="160507"/>
                  </a:lnTo>
                  <a:lnTo>
                    <a:pt x="1267872" y="160507"/>
                  </a:lnTo>
                  <a:lnTo>
                    <a:pt x="1269175" y="95390"/>
                  </a:lnTo>
                  <a:cubicBezTo>
                    <a:pt x="1265681" y="54127"/>
                    <a:pt x="1240586" y="33893"/>
                    <a:pt x="1193734" y="34782"/>
                  </a:cubicBezTo>
                  <a:lnTo>
                    <a:pt x="1021686" y="34782"/>
                  </a:lnTo>
                  <a:lnTo>
                    <a:pt x="1021686" y="0"/>
                  </a:lnTo>
                  <a:lnTo>
                    <a:pt x="916526" y="0"/>
                  </a:lnTo>
                  <a:lnTo>
                    <a:pt x="916526" y="34782"/>
                  </a:lnTo>
                  <a:lnTo>
                    <a:pt x="736125" y="34782"/>
                  </a:lnTo>
                  <a:cubicBezTo>
                    <a:pt x="691794" y="34782"/>
                    <a:pt x="669686" y="55906"/>
                    <a:pt x="669686" y="97899"/>
                  </a:cubicBezTo>
                  <a:lnTo>
                    <a:pt x="669686" y="160507"/>
                  </a:lnTo>
                  <a:lnTo>
                    <a:pt x="774735" y="160507"/>
                  </a:lnTo>
                  <a:lnTo>
                    <a:pt x="774735" y="119912"/>
                  </a:lnTo>
                  <a:close/>
                  <a:moveTo>
                    <a:pt x="1121564" y="222988"/>
                  </a:moveTo>
                  <a:lnTo>
                    <a:pt x="813456" y="222988"/>
                  </a:lnTo>
                  <a:lnTo>
                    <a:pt x="813456" y="179852"/>
                  </a:lnTo>
                  <a:lnTo>
                    <a:pt x="705764" y="179852"/>
                  </a:lnTo>
                  <a:lnTo>
                    <a:pt x="705764" y="222988"/>
                  </a:lnTo>
                  <a:lnTo>
                    <a:pt x="660665" y="222988"/>
                  </a:lnTo>
                  <a:lnTo>
                    <a:pt x="660665" y="306815"/>
                  </a:lnTo>
                  <a:lnTo>
                    <a:pt x="709725" y="306815"/>
                  </a:lnTo>
                  <a:lnTo>
                    <a:pt x="710935" y="387339"/>
                  </a:lnTo>
                  <a:cubicBezTo>
                    <a:pt x="759554" y="445849"/>
                    <a:pt x="806747" y="486667"/>
                    <a:pt x="852727" y="509855"/>
                  </a:cubicBezTo>
                  <a:cubicBezTo>
                    <a:pt x="809387" y="523959"/>
                    <a:pt x="748335" y="527898"/>
                    <a:pt x="669686" y="521418"/>
                  </a:cubicBezTo>
                  <a:lnTo>
                    <a:pt x="668476" y="607754"/>
                  </a:lnTo>
                  <a:cubicBezTo>
                    <a:pt x="814555" y="614266"/>
                    <a:pt x="915757" y="600067"/>
                    <a:pt x="971968" y="565317"/>
                  </a:cubicBezTo>
                  <a:cubicBezTo>
                    <a:pt x="1035987" y="601370"/>
                    <a:pt x="1133349" y="616776"/>
                    <a:pt x="1264029" y="611629"/>
                  </a:cubicBezTo>
                  <a:lnTo>
                    <a:pt x="1264029" y="520084"/>
                  </a:lnTo>
                  <a:cubicBezTo>
                    <a:pt x="1204279" y="527898"/>
                    <a:pt x="1146658" y="524372"/>
                    <a:pt x="1091197" y="509855"/>
                  </a:cubicBezTo>
                  <a:cubicBezTo>
                    <a:pt x="1137192" y="487874"/>
                    <a:pt x="1183156" y="446390"/>
                    <a:pt x="1229151" y="385465"/>
                  </a:cubicBezTo>
                  <a:lnTo>
                    <a:pt x="1229151" y="306815"/>
                  </a:lnTo>
                  <a:lnTo>
                    <a:pt x="1273050" y="306815"/>
                  </a:lnTo>
                  <a:lnTo>
                    <a:pt x="1273050" y="222988"/>
                  </a:lnTo>
                  <a:lnTo>
                    <a:pt x="1229151" y="222988"/>
                  </a:lnTo>
                  <a:lnTo>
                    <a:pt x="1229151" y="179852"/>
                  </a:lnTo>
                  <a:lnTo>
                    <a:pt x="1121564" y="179852"/>
                  </a:lnTo>
                  <a:lnTo>
                    <a:pt x="1121564" y="222988"/>
                  </a:lnTo>
                  <a:close/>
                  <a:moveTo>
                    <a:pt x="1118261" y="306815"/>
                  </a:moveTo>
                  <a:lnTo>
                    <a:pt x="1118261" y="355765"/>
                  </a:lnTo>
                  <a:cubicBezTo>
                    <a:pt x="1083955" y="393152"/>
                    <a:pt x="1051174" y="419453"/>
                    <a:pt x="1020038" y="434732"/>
                  </a:cubicBezTo>
                  <a:cubicBezTo>
                    <a:pt x="988908" y="450011"/>
                    <a:pt x="956677" y="450138"/>
                    <a:pt x="923346" y="435082"/>
                  </a:cubicBezTo>
                  <a:cubicBezTo>
                    <a:pt x="890015" y="419993"/>
                    <a:pt x="855805" y="394708"/>
                    <a:pt x="820495" y="358941"/>
                  </a:cubicBezTo>
                  <a:lnTo>
                    <a:pt x="820495" y="306815"/>
                  </a:lnTo>
                  <a:lnTo>
                    <a:pt x="1118261" y="306815"/>
                  </a:lnTo>
                  <a:close/>
                  <a:moveTo>
                    <a:pt x="1757049" y="120579"/>
                  </a:moveTo>
                  <a:lnTo>
                    <a:pt x="1923369" y="120579"/>
                  </a:lnTo>
                  <a:lnTo>
                    <a:pt x="1923369" y="36752"/>
                  </a:lnTo>
                  <a:lnTo>
                    <a:pt x="1815020" y="36752"/>
                  </a:lnTo>
                  <a:lnTo>
                    <a:pt x="1815020" y="1874"/>
                  </a:lnTo>
                  <a:lnTo>
                    <a:pt x="1726142" y="1874"/>
                  </a:lnTo>
                  <a:lnTo>
                    <a:pt x="1726142" y="36752"/>
                  </a:lnTo>
                  <a:lnTo>
                    <a:pt x="1590729" y="36752"/>
                  </a:lnTo>
                  <a:lnTo>
                    <a:pt x="1590729" y="120579"/>
                  </a:lnTo>
                  <a:lnTo>
                    <a:pt x="1656514" y="120579"/>
                  </a:lnTo>
                  <a:lnTo>
                    <a:pt x="1597209" y="218478"/>
                  </a:lnTo>
                  <a:cubicBezTo>
                    <a:pt x="1591174" y="263997"/>
                    <a:pt x="1603276" y="288106"/>
                    <a:pt x="1633293" y="290647"/>
                  </a:cubicBezTo>
                  <a:lnTo>
                    <a:pt x="1713245" y="290647"/>
                  </a:lnTo>
                  <a:cubicBezTo>
                    <a:pt x="1694345" y="322412"/>
                    <a:pt x="1656069" y="354653"/>
                    <a:pt x="1598543" y="387339"/>
                  </a:cubicBezTo>
                  <a:lnTo>
                    <a:pt x="1599750" y="481490"/>
                  </a:lnTo>
                  <a:cubicBezTo>
                    <a:pt x="1735576" y="429014"/>
                    <a:pt x="1826677" y="319458"/>
                    <a:pt x="1873085" y="152693"/>
                  </a:cubicBezTo>
                  <a:lnTo>
                    <a:pt x="1787956" y="152693"/>
                  </a:lnTo>
                  <a:cubicBezTo>
                    <a:pt x="1779379" y="174261"/>
                    <a:pt x="1772105" y="192304"/>
                    <a:pt x="1766070" y="206915"/>
                  </a:cubicBezTo>
                  <a:lnTo>
                    <a:pt x="1706765" y="206915"/>
                  </a:lnTo>
                  <a:lnTo>
                    <a:pt x="1757049" y="120579"/>
                  </a:lnTo>
                  <a:close/>
                  <a:moveTo>
                    <a:pt x="1844720" y="284262"/>
                  </a:moveTo>
                  <a:cubicBezTo>
                    <a:pt x="1800058" y="409670"/>
                    <a:pt x="1718772" y="487874"/>
                    <a:pt x="1601052" y="518876"/>
                  </a:cubicBezTo>
                  <a:lnTo>
                    <a:pt x="1601052" y="603911"/>
                  </a:lnTo>
                  <a:cubicBezTo>
                    <a:pt x="1681036" y="591046"/>
                    <a:pt x="1740753" y="565635"/>
                    <a:pt x="1780269" y="527898"/>
                  </a:cubicBezTo>
                  <a:lnTo>
                    <a:pt x="1824041" y="602608"/>
                  </a:lnTo>
                  <a:lnTo>
                    <a:pt x="1924576" y="601370"/>
                  </a:lnTo>
                  <a:lnTo>
                    <a:pt x="1842083" y="462113"/>
                  </a:lnTo>
                  <a:cubicBezTo>
                    <a:pt x="1878263" y="420882"/>
                    <a:pt x="1906978" y="361578"/>
                    <a:pt x="1928546" y="284262"/>
                  </a:cubicBezTo>
                  <a:lnTo>
                    <a:pt x="1844720" y="284262"/>
                  </a:lnTo>
                  <a:close/>
                  <a:moveTo>
                    <a:pt x="1575323" y="137287"/>
                  </a:moveTo>
                  <a:lnTo>
                    <a:pt x="1575323" y="54794"/>
                  </a:lnTo>
                  <a:lnTo>
                    <a:pt x="1500517" y="54794"/>
                  </a:lnTo>
                  <a:lnTo>
                    <a:pt x="1500517" y="4511"/>
                  </a:lnTo>
                  <a:lnTo>
                    <a:pt x="1409003" y="4511"/>
                  </a:lnTo>
                  <a:lnTo>
                    <a:pt x="1409003" y="54794"/>
                  </a:lnTo>
                  <a:lnTo>
                    <a:pt x="1322635" y="54794"/>
                  </a:lnTo>
                  <a:lnTo>
                    <a:pt x="1322635" y="137287"/>
                  </a:lnTo>
                  <a:lnTo>
                    <a:pt x="1358720" y="137287"/>
                  </a:lnTo>
                  <a:cubicBezTo>
                    <a:pt x="1392263" y="138939"/>
                    <a:pt x="1409003" y="160952"/>
                    <a:pt x="1409003" y="203072"/>
                  </a:cubicBezTo>
                  <a:lnTo>
                    <a:pt x="1409003" y="610423"/>
                  </a:lnTo>
                  <a:lnTo>
                    <a:pt x="1454109" y="610423"/>
                  </a:lnTo>
                  <a:cubicBezTo>
                    <a:pt x="1484253" y="611185"/>
                    <a:pt x="1499628" y="595779"/>
                    <a:pt x="1500517" y="563982"/>
                  </a:cubicBezTo>
                  <a:lnTo>
                    <a:pt x="1500517" y="137287"/>
                  </a:lnTo>
                  <a:lnTo>
                    <a:pt x="1575323" y="137287"/>
                  </a:lnTo>
                  <a:close/>
                  <a:moveTo>
                    <a:pt x="1319998" y="160507"/>
                  </a:moveTo>
                  <a:lnTo>
                    <a:pt x="1319998" y="560139"/>
                  </a:lnTo>
                  <a:cubicBezTo>
                    <a:pt x="1362150" y="560901"/>
                    <a:pt x="1383274" y="545496"/>
                    <a:pt x="1383274" y="513699"/>
                  </a:cubicBezTo>
                  <a:lnTo>
                    <a:pt x="1383274" y="231343"/>
                  </a:lnTo>
                  <a:cubicBezTo>
                    <a:pt x="1386672" y="187571"/>
                    <a:pt x="1374252" y="163461"/>
                    <a:pt x="1345855" y="159173"/>
                  </a:cubicBezTo>
                  <a:lnTo>
                    <a:pt x="1319998" y="160507"/>
                  </a:lnTo>
                  <a:close/>
                  <a:moveTo>
                    <a:pt x="1518559" y="338358"/>
                  </a:moveTo>
                  <a:cubicBezTo>
                    <a:pt x="1518559" y="303162"/>
                    <a:pt x="1521323" y="272605"/>
                    <a:pt x="1526914" y="246844"/>
                  </a:cubicBezTo>
                  <a:cubicBezTo>
                    <a:pt x="1532536" y="221114"/>
                    <a:pt x="1538793" y="208122"/>
                    <a:pt x="1545623" y="208122"/>
                  </a:cubicBezTo>
                  <a:cubicBezTo>
                    <a:pt x="1553310" y="208122"/>
                    <a:pt x="1559822" y="221114"/>
                    <a:pt x="1564968" y="246844"/>
                  </a:cubicBezTo>
                  <a:cubicBezTo>
                    <a:pt x="1570145" y="272605"/>
                    <a:pt x="1572686" y="303162"/>
                    <a:pt x="1572686" y="338358"/>
                  </a:cubicBezTo>
                  <a:cubicBezTo>
                    <a:pt x="1572686" y="375332"/>
                    <a:pt x="1570145" y="406461"/>
                    <a:pt x="1564968" y="431873"/>
                  </a:cubicBezTo>
                  <a:cubicBezTo>
                    <a:pt x="1559822" y="457158"/>
                    <a:pt x="1553310" y="469832"/>
                    <a:pt x="1545623" y="469832"/>
                  </a:cubicBezTo>
                  <a:cubicBezTo>
                    <a:pt x="1538793" y="469832"/>
                    <a:pt x="1532536" y="457158"/>
                    <a:pt x="1526914" y="431873"/>
                  </a:cubicBezTo>
                  <a:cubicBezTo>
                    <a:pt x="1521323" y="406461"/>
                    <a:pt x="1518559" y="375332"/>
                    <a:pt x="1518559" y="338358"/>
                  </a:cubicBezTo>
                  <a:close/>
                  <a:moveTo>
                    <a:pt x="2435098" y="455633"/>
                  </a:moveTo>
                  <a:lnTo>
                    <a:pt x="2583376" y="455633"/>
                  </a:lnTo>
                  <a:lnTo>
                    <a:pt x="2583376" y="371933"/>
                  </a:lnTo>
                  <a:lnTo>
                    <a:pt x="2435098" y="371933"/>
                  </a:lnTo>
                  <a:lnTo>
                    <a:pt x="2435098" y="321650"/>
                  </a:lnTo>
                  <a:lnTo>
                    <a:pt x="2330688" y="321650"/>
                  </a:lnTo>
                  <a:lnTo>
                    <a:pt x="2330688" y="536252"/>
                  </a:lnTo>
                  <a:cubicBezTo>
                    <a:pt x="2330688" y="584343"/>
                    <a:pt x="2355559" y="608643"/>
                    <a:pt x="2405494" y="609088"/>
                  </a:cubicBezTo>
                  <a:lnTo>
                    <a:pt x="2535634" y="609088"/>
                  </a:lnTo>
                  <a:cubicBezTo>
                    <a:pt x="2570829" y="609088"/>
                    <a:pt x="2588522" y="590824"/>
                    <a:pt x="2588522" y="554294"/>
                  </a:cubicBezTo>
                  <a:lnTo>
                    <a:pt x="2588522" y="525261"/>
                  </a:lnTo>
                  <a:lnTo>
                    <a:pt x="2451806" y="525261"/>
                  </a:lnTo>
                  <a:cubicBezTo>
                    <a:pt x="2440689" y="525261"/>
                    <a:pt x="2435098" y="520084"/>
                    <a:pt x="2435098" y="509855"/>
                  </a:cubicBezTo>
                  <a:lnTo>
                    <a:pt x="2435098" y="455633"/>
                  </a:lnTo>
                  <a:close/>
                  <a:moveTo>
                    <a:pt x="2435098" y="140496"/>
                  </a:moveTo>
                  <a:lnTo>
                    <a:pt x="2580739" y="140496"/>
                  </a:lnTo>
                  <a:lnTo>
                    <a:pt x="2580739" y="57335"/>
                  </a:lnTo>
                  <a:lnTo>
                    <a:pt x="2435098" y="57335"/>
                  </a:lnTo>
                  <a:lnTo>
                    <a:pt x="2435098" y="4511"/>
                  </a:lnTo>
                  <a:lnTo>
                    <a:pt x="2330688" y="4511"/>
                  </a:lnTo>
                  <a:lnTo>
                    <a:pt x="2330688" y="221114"/>
                  </a:lnTo>
                  <a:cubicBezTo>
                    <a:pt x="2330688" y="269619"/>
                    <a:pt x="2355559" y="294141"/>
                    <a:pt x="2405494" y="294586"/>
                  </a:cubicBezTo>
                  <a:lnTo>
                    <a:pt x="2585885" y="294586"/>
                  </a:lnTo>
                  <a:lnTo>
                    <a:pt x="2585885" y="210791"/>
                  </a:lnTo>
                  <a:lnTo>
                    <a:pt x="2451806" y="210791"/>
                  </a:lnTo>
                  <a:cubicBezTo>
                    <a:pt x="2440689" y="210791"/>
                    <a:pt x="2435098" y="205613"/>
                    <a:pt x="2435098" y="195258"/>
                  </a:cubicBezTo>
                  <a:lnTo>
                    <a:pt x="2435098" y="140496"/>
                  </a:lnTo>
                  <a:close/>
                  <a:moveTo>
                    <a:pt x="1981339" y="105713"/>
                  </a:moveTo>
                  <a:cubicBezTo>
                    <a:pt x="1975272" y="153805"/>
                    <a:pt x="1995093" y="176993"/>
                    <a:pt x="2040612" y="175341"/>
                  </a:cubicBezTo>
                  <a:lnTo>
                    <a:pt x="2239174" y="175341"/>
                  </a:lnTo>
                  <a:cubicBezTo>
                    <a:pt x="2294158" y="175341"/>
                    <a:pt x="2312201" y="151708"/>
                    <a:pt x="2293301" y="104411"/>
                  </a:cubicBezTo>
                  <a:lnTo>
                    <a:pt x="2270081" y="46440"/>
                  </a:lnTo>
                  <a:lnTo>
                    <a:pt x="2176025" y="46440"/>
                  </a:lnTo>
                  <a:lnTo>
                    <a:pt x="2191431" y="81191"/>
                  </a:lnTo>
                  <a:cubicBezTo>
                    <a:pt x="2197498" y="91546"/>
                    <a:pt x="2189780" y="96692"/>
                    <a:pt x="2168211" y="96692"/>
                  </a:cubicBezTo>
                  <a:lnTo>
                    <a:pt x="2098710" y="96692"/>
                  </a:lnTo>
                  <a:lnTo>
                    <a:pt x="2170880" y="1874"/>
                  </a:lnTo>
                  <a:lnTo>
                    <a:pt x="2058655" y="1874"/>
                  </a:lnTo>
                  <a:lnTo>
                    <a:pt x="1981339" y="105713"/>
                  </a:lnTo>
                  <a:close/>
                  <a:moveTo>
                    <a:pt x="2300988" y="563315"/>
                  </a:moveTo>
                  <a:lnTo>
                    <a:pt x="2299781" y="276449"/>
                  </a:lnTo>
                  <a:cubicBezTo>
                    <a:pt x="2300543" y="226610"/>
                    <a:pt x="2276148" y="201325"/>
                    <a:pt x="2226309" y="200435"/>
                  </a:cubicBezTo>
                  <a:lnTo>
                    <a:pt x="2062498" y="201738"/>
                  </a:lnTo>
                  <a:cubicBezTo>
                    <a:pt x="2013549" y="201738"/>
                    <a:pt x="1989027" y="228166"/>
                    <a:pt x="1989027" y="280959"/>
                  </a:cubicBezTo>
                  <a:lnTo>
                    <a:pt x="1989027" y="603243"/>
                  </a:lnTo>
                  <a:lnTo>
                    <a:pt x="2080541" y="603243"/>
                  </a:lnTo>
                  <a:lnTo>
                    <a:pt x="2081875" y="533076"/>
                  </a:lnTo>
                  <a:lnTo>
                    <a:pt x="2168211" y="533076"/>
                  </a:lnTo>
                  <a:cubicBezTo>
                    <a:pt x="2195720" y="532186"/>
                    <a:pt x="2209029" y="544193"/>
                    <a:pt x="2208267" y="569160"/>
                  </a:cubicBezTo>
                  <a:lnTo>
                    <a:pt x="2208267" y="609755"/>
                  </a:lnTo>
                  <a:lnTo>
                    <a:pt x="2243017" y="610423"/>
                  </a:lnTo>
                  <a:cubicBezTo>
                    <a:pt x="2281738" y="610423"/>
                    <a:pt x="2300988" y="594667"/>
                    <a:pt x="2300988" y="563315"/>
                  </a:cubicBezTo>
                  <a:close/>
                  <a:moveTo>
                    <a:pt x="2167004" y="408018"/>
                  </a:moveTo>
                  <a:cubicBezTo>
                    <a:pt x="2193623" y="408018"/>
                    <a:pt x="2206932" y="417039"/>
                    <a:pt x="2206932" y="435082"/>
                  </a:cubicBezTo>
                  <a:lnTo>
                    <a:pt x="2206932" y="461478"/>
                  </a:lnTo>
                  <a:lnTo>
                    <a:pt x="2081875" y="461478"/>
                  </a:lnTo>
                  <a:lnTo>
                    <a:pt x="2081875" y="408018"/>
                  </a:lnTo>
                  <a:lnTo>
                    <a:pt x="2167004" y="408018"/>
                  </a:lnTo>
                  <a:close/>
                  <a:moveTo>
                    <a:pt x="2167004" y="276449"/>
                  </a:moveTo>
                  <a:cubicBezTo>
                    <a:pt x="2193623" y="276449"/>
                    <a:pt x="2206932" y="285565"/>
                    <a:pt x="2206932" y="303607"/>
                  </a:cubicBezTo>
                  <a:lnTo>
                    <a:pt x="2206932" y="336388"/>
                  </a:lnTo>
                  <a:lnTo>
                    <a:pt x="2081875" y="336388"/>
                  </a:lnTo>
                  <a:lnTo>
                    <a:pt x="2081875" y="276449"/>
                  </a:lnTo>
                  <a:lnTo>
                    <a:pt x="2167004" y="276449"/>
                  </a:lnTo>
                  <a:close/>
                </a:path>
              </a:pathLst>
            </a:custGeom>
            <a:solidFill>
              <a:srgbClr val="2F318B"/>
            </a:solidFill>
            <a:ln w="318" cap="flat">
              <a:noFill/>
              <a:prstDash val="solid"/>
              <a:miter/>
            </a:ln>
          </p:spPr>
          <p:txBody>
            <a:bodyPr rtlCol="0" anchor="ctr"/>
            <a:lstStyle/>
            <a:p>
              <a:endParaRPr lang="zh-CN" altLang="en-US">
                <a:cs typeface="+mn-ea"/>
                <a:sym typeface="+mn-lt"/>
              </a:endParaRPr>
            </a:p>
          </p:txBody>
        </p:sp>
        <p:sp>
          <p:nvSpPr>
            <p:cNvPr id="67" name="图形 3"/>
            <p:cNvSpPr/>
            <p:nvPr/>
          </p:nvSpPr>
          <p:spPr>
            <a:xfrm>
              <a:off x="4690629" y="2428529"/>
              <a:ext cx="1045448" cy="94001"/>
            </a:xfrm>
            <a:custGeom>
              <a:avLst/>
              <a:gdLst>
                <a:gd name="connsiteX0" fmla="*/ 138542 w 2576168"/>
                <a:gd name="connsiteY0" fmla="*/ 34346 h 231636"/>
                <a:gd name="connsiteX1" fmla="*/ 106799 w 2576168"/>
                <a:gd name="connsiteY1" fmla="*/ 58169 h 231636"/>
                <a:gd name="connsiteX2" fmla="*/ 72471 w 2576168"/>
                <a:gd name="connsiteY2" fmla="*/ 38538 h 231636"/>
                <a:gd name="connsiteX3" fmla="*/ 58368 w 2576168"/>
                <a:gd name="connsiteY3" fmla="*/ 42414 h 231636"/>
                <a:gd name="connsiteX4" fmla="*/ 52952 w 2576168"/>
                <a:gd name="connsiteY4" fmla="*/ 50959 h 231636"/>
                <a:gd name="connsiteX5" fmla="*/ 56776 w 2576168"/>
                <a:gd name="connsiteY5" fmla="*/ 59885 h 231636"/>
                <a:gd name="connsiteX6" fmla="*/ 88471 w 2576168"/>
                <a:gd name="connsiteY6" fmla="*/ 84471 h 231636"/>
                <a:gd name="connsiteX7" fmla="*/ 118473 w 2576168"/>
                <a:gd name="connsiteY7" fmla="*/ 106324 h 231636"/>
                <a:gd name="connsiteX8" fmla="*/ 137100 w 2576168"/>
                <a:gd name="connsiteY8" fmla="*/ 127671 h 231636"/>
                <a:gd name="connsiteX9" fmla="*/ 142614 w 2576168"/>
                <a:gd name="connsiteY9" fmla="*/ 149715 h 231636"/>
                <a:gd name="connsiteX10" fmla="*/ 123390 w 2576168"/>
                <a:gd name="connsiteY10" fmla="*/ 188563 h 231636"/>
                <a:gd name="connsiteX11" fmla="*/ 73068 w 2576168"/>
                <a:gd name="connsiteY11" fmla="*/ 203842 h 231636"/>
                <a:gd name="connsiteX12" fmla="*/ 30847 w 2576168"/>
                <a:gd name="connsiteY12" fmla="*/ 193900 h 231636"/>
                <a:gd name="connsiteX13" fmla="*/ 0 w 2576168"/>
                <a:gd name="connsiteY13" fmla="*/ 162643 h 231636"/>
                <a:gd name="connsiteX14" fmla="*/ 36110 w 2576168"/>
                <a:gd name="connsiteY14" fmla="*/ 144252 h 231636"/>
                <a:gd name="connsiteX15" fmla="*/ 73913 w 2576168"/>
                <a:gd name="connsiteY15" fmla="*/ 169600 h 231636"/>
                <a:gd name="connsiteX16" fmla="*/ 92543 w 2576168"/>
                <a:gd name="connsiteY16" fmla="*/ 164136 h 231636"/>
                <a:gd name="connsiteX17" fmla="*/ 100141 w 2576168"/>
                <a:gd name="connsiteY17" fmla="*/ 151462 h 231636"/>
                <a:gd name="connsiteX18" fmla="*/ 94281 w 2576168"/>
                <a:gd name="connsiteY18" fmla="*/ 138471 h 231636"/>
                <a:gd name="connsiteX19" fmla="*/ 69295 w 2576168"/>
                <a:gd name="connsiteY19" fmla="*/ 118713 h 231636"/>
                <a:gd name="connsiteX20" fmla="*/ 21559 w 2576168"/>
                <a:gd name="connsiteY20" fmla="*/ 79515 h 231636"/>
                <a:gd name="connsiteX21" fmla="*/ 10778 w 2576168"/>
                <a:gd name="connsiteY21" fmla="*/ 51975 h 231636"/>
                <a:gd name="connsiteX22" fmla="*/ 28661 w 2576168"/>
                <a:gd name="connsiteY22" fmla="*/ 17955 h 231636"/>
                <a:gd name="connsiteX23" fmla="*/ 73068 w 2576168"/>
                <a:gd name="connsiteY23" fmla="*/ 3820 h 231636"/>
                <a:gd name="connsiteX24" fmla="*/ 105357 w 2576168"/>
                <a:gd name="connsiteY24" fmla="*/ 10522 h 231636"/>
                <a:gd name="connsiteX25" fmla="*/ 138542 w 2576168"/>
                <a:gd name="connsiteY25" fmla="*/ 34346 h 231636"/>
                <a:gd name="connsiteX26" fmla="*/ 312600 w 2576168"/>
                <a:gd name="connsiteY26" fmla="*/ 52483 h 231636"/>
                <a:gd name="connsiteX27" fmla="*/ 357407 w 2576168"/>
                <a:gd name="connsiteY27" fmla="*/ 52483 h 231636"/>
                <a:gd name="connsiteX28" fmla="*/ 357407 w 2576168"/>
                <a:gd name="connsiteY28" fmla="*/ 204319 h 231636"/>
                <a:gd name="connsiteX29" fmla="*/ 312600 w 2576168"/>
                <a:gd name="connsiteY29" fmla="*/ 204319 h 231636"/>
                <a:gd name="connsiteX30" fmla="*/ 312600 w 2576168"/>
                <a:gd name="connsiteY30" fmla="*/ 188214 h 231636"/>
                <a:gd name="connsiteX31" fmla="*/ 286222 w 2576168"/>
                <a:gd name="connsiteY31" fmla="*/ 203715 h 231636"/>
                <a:gd name="connsiteX32" fmla="*/ 257561 w 2576168"/>
                <a:gd name="connsiteY32" fmla="*/ 208289 h 231636"/>
                <a:gd name="connsiteX33" fmla="*/ 197751 w 2576168"/>
                <a:gd name="connsiteY33" fmla="*/ 185482 h 231636"/>
                <a:gd name="connsiteX34" fmla="*/ 172320 w 2576168"/>
                <a:gd name="connsiteY34" fmla="*/ 128624 h 231636"/>
                <a:gd name="connsiteX35" fmla="*/ 196910 w 2576168"/>
                <a:gd name="connsiteY35" fmla="*/ 70938 h 231636"/>
                <a:gd name="connsiteX36" fmla="*/ 256122 w 2576168"/>
                <a:gd name="connsiteY36" fmla="*/ 48513 h 231636"/>
                <a:gd name="connsiteX37" fmla="*/ 286521 w 2576168"/>
                <a:gd name="connsiteY37" fmla="*/ 53595 h 231636"/>
                <a:gd name="connsiteX38" fmla="*/ 312600 w 2576168"/>
                <a:gd name="connsiteY38" fmla="*/ 69096 h 231636"/>
                <a:gd name="connsiteX39" fmla="*/ 312600 w 2576168"/>
                <a:gd name="connsiteY39" fmla="*/ 52483 h 231636"/>
                <a:gd name="connsiteX40" fmla="*/ 265461 w 2576168"/>
                <a:gd name="connsiteY40" fmla="*/ 83485 h 231636"/>
                <a:gd name="connsiteX41" fmla="*/ 230787 w 2576168"/>
                <a:gd name="connsiteY41" fmla="*/ 96160 h 231636"/>
                <a:gd name="connsiteX42" fmla="*/ 217124 w 2576168"/>
                <a:gd name="connsiteY42" fmla="*/ 128179 h 231636"/>
                <a:gd name="connsiteX43" fmla="*/ 231234 w 2576168"/>
                <a:gd name="connsiteY43" fmla="*/ 160769 h 231636"/>
                <a:gd name="connsiteX44" fmla="*/ 265705 w 2576168"/>
                <a:gd name="connsiteY44" fmla="*/ 173571 h 231636"/>
                <a:gd name="connsiteX45" fmla="*/ 300780 w 2576168"/>
                <a:gd name="connsiteY45" fmla="*/ 160896 h 231636"/>
                <a:gd name="connsiteX46" fmla="*/ 314639 w 2576168"/>
                <a:gd name="connsiteY46" fmla="*/ 128179 h 231636"/>
                <a:gd name="connsiteX47" fmla="*/ 300780 w 2576168"/>
                <a:gd name="connsiteY47" fmla="*/ 95779 h 231636"/>
                <a:gd name="connsiteX48" fmla="*/ 265461 w 2576168"/>
                <a:gd name="connsiteY48" fmla="*/ 83485 h 231636"/>
                <a:gd name="connsiteX49" fmla="*/ 388006 w 2576168"/>
                <a:gd name="connsiteY49" fmla="*/ 60138 h 231636"/>
                <a:gd name="connsiteX50" fmla="*/ 402561 w 2576168"/>
                <a:gd name="connsiteY50" fmla="*/ 60138 h 231636"/>
                <a:gd name="connsiteX51" fmla="*/ 403409 w 2576168"/>
                <a:gd name="connsiteY51" fmla="*/ 26659 h 231636"/>
                <a:gd name="connsiteX52" fmla="*/ 414780 w 2576168"/>
                <a:gd name="connsiteY52" fmla="*/ 7791 h 231636"/>
                <a:gd name="connsiteX53" fmla="*/ 441857 w 2576168"/>
                <a:gd name="connsiteY53" fmla="*/ 866 h 231636"/>
                <a:gd name="connsiteX54" fmla="*/ 470366 w 2576168"/>
                <a:gd name="connsiteY54" fmla="*/ 5821 h 231636"/>
                <a:gd name="connsiteX55" fmla="*/ 470366 w 2576168"/>
                <a:gd name="connsiteY55" fmla="*/ 33583 h 231636"/>
                <a:gd name="connsiteX56" fmla="*/ 455811 w 2576168"/>
                <a:gd name="connsiteY56" fmla="*/ 31360 h 231636"/>
                <a:gd name="connsiteX57" fmla="*/ 445332 w 2576168"/>
                <a:gd name="connsiteY57" fmla="*/ 33838 h 231636"/>
                <a:gd name="connsiteX58" fmla="*/ 443292 w 2576168"/>
                <a:gd name="connsiteY58" fmla="*/ 42287 h 231636"/>
                <a:gd name="connsiteX59" fmla="*/ 442994 w 2576168"/>
                <a:gd name="connsiteY59" fmla="*/ 60138 h 231636"/>
                <a:gd name="connsiteX60" fmla="*/ 468876 w 2576168"/>
                <a:gd name="connsiteY60" fmla="*/ 60138 h 231636"/>
                <a:gd name="connsiteX61" fmla="*/ 468876 w 2576168"/>
                <a:gd name="connsiteY61" fmla="*/ 91205 h 231636"/>
                <a:gd name="connsiteX62" fmla="*/ 442994 w 2576168"/>
                <a:gd name="connsiteY62" fmla="*/ 91205 h 231636"/>
                <a:gd name="connsiteX63" fmla="*/ 442994 w 2576168"/>
                <a:gd name="connsiteY63" fmla="*/ 209782 h 231636"/>
                <a:gd name="connsiteX64" fmla="*/ 402561 w 2576168"/>
                <a:gd name="connsiteY64" fmla="*/ 209782 h 231636"/>
                <a:gd name="connsiteX65" fmla="*/ 402561 w 2576168"/>
                <a:gd name="connsiteY65" fmla="*/ 91205 h 231636"/>
                <a:gd name="connsiteX66" fmla="*/ 388006 w 2576168"/>
                <a:gd name="connsiteY66" fmla="*/ 91205 h 231636"/>
                <a:gd name="connsiteX67" fmla="*/ 388006 w 2576168"/>
                <a:gd name="connsiteY67" fmla="*/ 60138 h 231636"/>
                <a:gd name="connsiteX68" fmla="*/ 689532 w 2576168"/>
                <a:gd name="connsiteY68" fmla="*/ 139550 h 231636"/>
                <a:gd name="connsiteX69" fmla="*/ 545178 w 2576168"/>
                <a:gd name="connsiteY69" fmla="*/ 139550 h 231636"/>
                <a:gd name="connsiteX70" fmla="*/ 562064 w 2576168"/>
                <a:gd name="connsiteY70" fmla="*/ 165280 h 231636"/>
                <a:gd name="connsiteX71" fmla="*/ 596690 w 2576168"/>
                <a:gd name="connsiteY71" fmla="*/ 174809 h 231636"/>
                <a:gd name="connsiteX72" fmla="*/ 639757 w 2576168"/>
                <a:gd name="connsiteY72" fmla="*/ 159943 h 231636"/>
                <a:gd name="connsiteX73" fmla="*/ 677313 w 2576168"/>
                <a:gd name="connsiteY73" fmla="*/ 174809 h 231636"/>
                <a:gd name="connsiteX74" fmla="*/ 643381 w 2576168"/>
                <a:gd name="connsiteY74" fmla="*/ 200380 h 231636"/>
                <a:gd name="connsiteX75" fmla="*/ 596989 w 2576168"/>
                <a:gd name="connsiteY75" fmla="*/ 208543 h 231636"/>
                <a:gd name="connsiteX76" fmla="*/ 528438 w 2576168"/>
                <a:gd name="connsiteY76" fmla="*/ 185863 h 231636"/>
                <a:gd name="connsiteX77" fmla="*/ 502108 w 2576168"/>
                <a:gd name="connsiteY77" fmla="*/ 129385 h 231636"/>
                <a:gd name="connsiteX78" fmla="*/ 528438 w 2576168"/>
                <a:gd name="connsiteY78" fmla="*/ 71193 h 231636"/>
                <a:gd name="connsiteX79" fmla="*/ 594353 w 2576168"/>
                <a:gd name="connsiteY79" fmla="*/ 48259 h 231636"/>
                <a:gd name="connsiteX80" fmla="*/ 663054 w 2576168"/>
                <a:gd name="connsiteY80" fmla="*/ 71193 h 231636"/>
                <a:gd name="connsiteX81" fmla="*/ 689532 w 2576168"/>
                <a:gd name="connsiteY81" fmla="*/ 132371 h 231636"/>
                <a:gd name="connsiteX82" fmla="*/ 689532 w 2576168"/>
                <a:gd name="connsiteY82" fmla="*/ 139550 h 231636"/>
                <a:gd name="connsiteX83" fmla="*/ 644427 w 2576168"/>
                <a:gd name="connsiteY83" fmla="*/ 109279 h 231636"/>
                <a:gd name="connsiteX84" fmla="*/ 626645 w 2576168"/>
                <a:gd name="connsiteY84" fmla="*/ 88695 h 231636"/>
                <a:gd name="connsiteX85" fmla="*/ 596690 w 2576168"/>
                <a:gd name="connsiteY85" fmla="*/ 80722 h 231636"/>
                <a:gd name="connsiteX86" fmla="*/ 563506 w 2576168"/>
                <a:gd name="connsiteY86" fmla="*/ 89680 h 231636"/>
                <a:gd name="connsiteX87" fmla="*/ 547214 w 2576168"/>
                <a:gd name="connsiteY87" fmla="*/ 109279 h 231636"/>
                <a:gd name="connsiteX88" fmla="*/ 644427 w 2576168"/>
                <a:gd name="connsiteY88" fmla="*/ 109279 h 231636"/>
                <a:gd name="connsiteX89" fmla="*/ 742236 w 2576168"/>
                <a:gd name="connsiteY89" fmla="*/ 10522 h 231636"/>
                <a:gd name="connsiteX90" fmla="*/ 782371 w 2576168"/>
                <a:gd name="connsiteY90" fmla="*/ 10522 h 231636"/>
                <a:gd name="connsiteX91" fmla="*/ 782371 w 2576168"/>
                <a:gd name="connsiteY91" fmla="*/ 63887 h 231636"/>
                <a:gd name="connsiteX92" fmla="*/ 806265 w 2576168"/>
                <a:gd name="connsiteY92" fmla="*/ 63887 h 231636"/>
                <a:gd name="connsiteX93" fmla="*/ 806265 w 2576168"/>
                <a:gd name="connsiteY93" fmla="*/ 94889 h 231636"/>
                <a:gd name="connsiteX94" fmla="*/ 782371 w 2576168"/>
                <a:gd name="connsiteY94" fmla="*/ 94889 h 231636"/>
                <a:gd name="connsiteX95" fmla="*/ 782371 w 2576168"/>
                <a:gd name="connsiteY95" fmla="*/ 208035 h 231636"/>
                <a:gd name="connsiteX96" fmla="*/ 742236 w 2576168"/>
                <a:gd name="connsiteY96" fmla="*/ 208035 h 231636"/>
                <a:gd name="connsiteX97" fmla="*/ 742236 w 2576168"/>
                <a:gd name="connsiteY97" fmla="*/ 94889 h 231636"/>
                <a:gd name="connsiteX98" fmla="*/ 721272 w 2576168"/>
                <a:gd name="connsiteY98" fmla="*/ 94889 h 231636"/>
                <a:gd name="connsiteX99" fmla="*/ 721272 w 2576168"/>
                <a:gd name="connsiteY99" fmla="*/ 63887 h 231636"/>
                <a:gd name="connsiteX100" fmla="*/ 742236 w 2576168"/>
                <a:gd name="connsiteY100" fmla="*/ 63887 h 231636"/>
                <a:gd name="connsiteX101" fmla="*/ 742236 w 2576168"/>
                <a:gd name="connsiteY101" fmla="*/ 10522 h 231636"/>
                <a:gd name="connsiteX102" fmla="*/ 837661 w 2576168"/>
                <a:gd name="connsiteY102" fmla="*/ 48957 h 231636"/>
                <a:gd name="connsiteX103" fmla="*/ 878443 w 2576168"/>
                <a:gd name="connsiteY103" fmla="*/ 48957 h 231636"/>
                <a:gd name="connsiteX104" fmla="*/ 919474 w 2576168"/>
                <a:gd name="connsiteY104" fmla="*/ 133134 h 231636"/>
                <a:gd name="connsiteX105" fmla="*/ 964875 w 2576168"/>
                <a:gd name="connsiteY105" fmla="*/ 48957 h 231636"/>
                <a:gd name="connsiteX106" fmla="*/ 1005607 w 2576168"/>
                <a:gd name="connsiteY106" fmla="*/ 48957 h 231636"/>
                <a:gd name="connsiteX107" fmla="*/ 906358 w 2576168"/>
                <a:gd name="connsiteY107" fmla="*/ 231636 h 231636"/>
                <a:gd name="connsiteX108" fmla="*/ 865328 w 2576168"/>
                <a:gd name="connsiteY108" fmla="*/ 231636 h 231636"/>
                <a:gd name="connsiteX109" fmla="*/ 897912 w 2576168"/>
                <a:gd name="connsiteY109" fmla="*/ 172554 h 231636"/>
                <a:gd name="connsiteX110" fmla="*/ 837661 w 2576168"/>
                <a:gd name="connsiteY110" fmla="*/ 48957 h 231636"/>
                <a:gd name="connsiteX111" fmla="*/ 1221594 w 2576168"/>
                <a:gd name="connsiteY111" fmla="*/ 95652 h 231636"/>
                <a:gd name="connsiteX112" fmla="*/ 1217084 w 2576168"/>
                <a:gd name="connsiteY112" fmla="*/ 84852 h 231636"/>
                <a:gd name="connsiteX113" fmla="*/ 1212097 w 2576168"/>
                <a:gd name="connsiteY113" fmla="*/ 70113 h 231636"/>
                <a:gd name="connsiteX114" fmla="*/ 1211652 w 2576168"/>
                <a:gd name="connsiteY114" fmla="*/ 49974 h 231636"/>
                <a:gd name="connsiteX115" fmla="*/ 1222293 w 2576168"/>
                <a:gd name="connsiteY115" fmla="*/ 23291 h 231636"/>
                <a:gd name="connsiteX116" fmla="*/ 1241670 w 2576168"/>
                <a:gd name="connsiteY116" fmla="*/ 8521 h 231636"/>
                <a:gd name="connsiteX117" fmla="*/ 1263619 w 2576168"/>
                <a:gd name="connsiteY117" fmla="*/ 1691 h 231636"/>
                <a:gd name="connsiteX118" fmla="*/ 1288491 w 2576168"/>
                <a:gd name="connsiteY118" fmla="*/ 103 h 231636"/>
                <a:gd name="connsiteX119" fmla="*/ 1313998 w 2576168"/>
                <a:gd name="connsiteY119" fmla="*/ 4709 h 231636"/>
                <a:gd name="connsiteX120" fmla="*/ 1335249 w 2576168"/>
                <a:gd name="connsiteY120" fmla="*/ 17701 h 231636"/>
                <a:gd name="connsiteX121" fmla="*/ 1345985 w 2576168"/>
                <a:gd name="connsiteY121" fmla="*/ 39301 h 231636"/>
                <a:gd name="connsiteX122" fmla="*/ 1344683 w 2576168"/>
                <a:gd name="connsiteY122" fmla="*/ 61632 h 231636"/>
                <a:gd name="connsiteX123" fmla="*/ 1333597 w 2576168"/>
                <a:gd name="connsiteY123" fmla="*/ 80659 h 231636"/>
                <a:gd name="connsiteX124" fmla="*/ 1319049 w 2576168"/>
                <a:gd name="connsiteY124" fmla="*/ 94794 h 231636"/>
                <a:gd name="connsiteX125" fmla="*/ 1300466 w 2576168"/>
                <a:gd name="connsiteY125" fmla="*/ 106833 h 231636"/>
                <a:gd name="connsiteX126" fmla="*/ 1288491 w 2576168"/>
                <a:gd name="connsiteY126" fmla="*/ 114012 h 231636"/>
                <a:gd name="connsiteX127" fmla="*/ 1294304 w 2576168"/>
                <a:gd name="connsiteY127" fmla="*/ 122715 h 231636"/>
                <a:gd name="connsiteX128" fmla="*/ 1302753 w 2576168"/>
                <a:gd name="connsiteY128" fmla="*/ 132371 h 231636"/>
                <a:gd name="connsiteX129" fmla="*/ 1314125 w 2576168"/>
                <a:gd name="connsiteY129" fmla="*/ 143044 h 231636"/>
                <a:gd name="connsiteX130" fmla="*/ 1317905 w 2576168"/>
                <a:gd name="connsiteY130" fmla="*/ 146253 h 231636"/>
                <a:gd name="connsiteX131" fmla="*/ 1323019 w 2576168"/>
                <a:gd name="connsiteY131" fmla="*/ 139169 h 231636"/>
                <a:gd name="connsiteX132" fmla="*/ 1329372 w 2576168"/>
                <a:gd name="connsiteY132" fmla="*/ 127035 h 231636"/>
                <a:gd name="connsiteX133" fmla="*/ 1335408 w 2576168"/>
                <a:gd name="connsiteY133" fmla="*/ 111788 h 231636"/>
                <a:gd name="connsiteX134" fmla="*/ 1337123 w 2576168"/>
                <a:gd name="connsiteY134" fmla="*/ 105562 h 231636"/>
                <a:gd name="connsiteX135" fmla="*/ 1384865 w 2576168"/>
                <a:gd name="connsiteY135" fmla="*/ 105562 h 231636"/>
                <a:gd name="connsiteX136" fmla="*/ 1378893 w 2576168"/>
                <a:gd name="connsiteY136" fmla="*/ 124685 h 231636"/>
                <a:gd name="connsiteX137" fmla="*/ 1370158 w 2576168"/>
                <a:gd name="connsiteY137" fmla="*/ 145649 h 231636"/>
                <a:gd name="connsiteX138" fmla="*/ 1359834 w 2576168"/>
                <a:gd name="connsiteY138" fmla="*/ 163406 h 231636"/>
                <a:gd name="connsiteX139" fmla="*/ 1354562 w 2576168"/>
                <a:gd name="connsiteY139" fmla="*/ 170108 h 231636"/>
                <a:gd name="connsiteX140" fmla="*/ 1359676 w 2576168"/>
                <a:gd name="connsiteY140" fmla="*/ 172935 h 231636"/>
                <a:gd name="connsiteX141" fmla="*/ 1370317 w 2576168"/>
                <a:gd name="connsiteY141" fmla="*/ 177541 h 231636"/>
                <a:gd name="connsiteX142" fmla="*/ 1382229 w 2576168"/>
                <a:gd name="connsiteY142" fmla="*/ 182750 h 231636"/>
                <a:gd name="connsiteX143" fmla="*/ 1358087 w 2576168"/>
                <a:gd name="connsiteY143" fmla="*/ 217755 h 231636"/>
                <a:gd name="connsiteX144" fmla="*/ 1349352 w 2576168"/>
                <a:gd name="connsiteY144" fmla="*/ 214769 h 231636"/>
                <a:gd name="connsiteX145" fmla="*/ 1337822 w 2576168"/>
                <a:gd name="connsiteY145" fmla="*/ 209909 h 231636"/>
                <a:gd name="connsiteX146" fmla="*/ 1324322 w 2576168"/>
                <a:gd name="connsiteY146" fmla="*/ 203334 h 231636"/>
                <a:gd name="connsiteX147" fmla="*/ 1318794 w 2576168"/>
                <a:gd name="connsiteY147" fmla="*/ 200634 h 231636"/>
                <a:gd name="connsiteX148" fmla="*/ 1304087 w 2576168"/>
                <a:gd name="connsiteY148" fmla="*/ 206320 h 231636"/>
                <a:gd name="connsiteX149" fmla="*/ 1282837 w 2576168"/>
                <a:gd name="connsiteY149" fmla="*/ 212038 h 231636"/>
                <a:gd name="connsiteX150" fmla="*/ 1254185 w 2576168"/>
                <a:gd name="connsiteY150" fmla="*/ 215246 h 231636"/>
                <a:gd name="connsiteX151" fmla="*/ 1218958 w 2576168"/>
                <a:gd name="connsiteY151" fmla="*/ 212800 h 231636"/>
                <a:gd name="connsiteX152" fmla="*/ 1193927 w 2576168"/>
                <a:gd name="connsiteY152" fmla="*/ 203588 h 231636"/>
                <a:gd name="connsiteX153" fmla="*/ 1176425 w 2576168"/>
                <a:gd name="connsiteY153" fmla="*/ 187706 h 231636"/>
                <a:gd name="connsiteX154" fmla="*/ 1168293 w 2576168"/>
                <a:gd name="connsiteY154" fmla="*/ 163628 h 231636"/>
                <a:gd name="connsiteX155" fmla="*/ 1173566 w 2576168"/>
                <a:gd name="connsiteY155" fmla="*/ 136342 h 231636"/>
                <a:gd name="connsiteX156" fmla="*/ 1189099 w 2576168"/>
                <a:gd name="connsiteY156" fmla="*/ 116871 h 231636"/>
                <a:gd name="connsiteX157" fmla="*/ 1210223 w 2576168"/>
                <a:gd name="connsiteY157" fmla="*/ 101814 h 231636"/>
                <a:gd name="connsiteX158" fmla="*/ 1221594 w 2576168"/>
                <a:gd name="connsiteY158" fmla="*/ 95652 h 231636"/>
                <a:gd name="connsiteX159" fmla="*/ 1245450 w 2576168"/>
                <a:gd name="connsiteY159" fmla="*/ 132371 h 231636"/>
                <a:gd name="connsiteX160" fmla="*/ 1237890 w 2576168"/>
                <a:gd name="connsiteY160" fmla="*/ 135961 h 231636"/>
                <a:gd name="connsiteX161" fmla="*/ 1228392 w 2576168"/>
                <a:gd name="connsiteY161" fmla="*/ 141933 h 231636"/>
                <a:gd name="connsiteX162" fmla="*/ 1220705 w 2576168"/>
                <a:gd name="connsiteY162" fmla="*/ 150224 h 231636"/>
                <a:gd name="connsiteX163" fmla="*/ 1217529 w 2576168"/>
                <a:gd name="connsiteY163" fmla="*/ 160134 h 231636"/>
                <a:gd name="connsiteX164" fmla="*/ 1220102 w 2576168"/>
                <a:gd name="connsiteY164" fmla="*/ 169600 h 231636"/>
                <a:gd name="connsiteX165" fmla="*/ 1230425 w 2576168"/>
                <a:gd name="connsiteY165" fmla="*/ 176524 h 231636"/>
                <a:gd name="connsiteX166" fmla="*/ 1247165 w 2576168"/>
                <a:gd name="connsiteY166" fmla="*/ 178780 h 231636"/>
                <a:gd name="connsiteX167" fmla="*/ 1263619 w 2576168"/>
                <a:gd name="connsiteY167" fmla="*/ 177414 h 231636"/>
                <a:gd name="connsiteX168" fmla="*/ 1275150 w 2576168"/>
                <a:gd name="connsiteY168" fmla="*/ 173316 h 231636"/>
                <a:gd name="connsiteX169" fmla="*/ 1279502 w 2576168"/>
                <a:gd name="connsiteY169" fmla="*/ 171061 h 231636"/>
                <a:gd name="connsiteX170" fmla="*/ 1270322 w 2576168"/>
                <a:gd name="connsiteY170" fmla="*/ 162262 h 231636"/>
                <a:gd name="connsiteX171" fmla="*/ 1259839 w 2576168"/>
                <a:gd name="connsiteY171" fmla="*/ 150605 h 231636"/>
                <a:gd name="connsiteX172" fmla="*/ 1250945 w 2576168"/>
                <a:gd name="connsiteY172" fmla="*/ 139550 h 231636"/>
                <a:gd name="connsiteX173" fmla="*/ 1245450 w 2576168"/>
                <a:gd name="connsiteY173" fmla="*/ 132371 h 231636"/>
                <a:gd name="connsiteX174" fmla="*/ 1265208 w 2576168"/>
                <a:gd name="connsiteY174" fmla="*/ 77260 h 231636"/>
                <a:gd name="connsiteX175" fmla="*/ 1277627 w 2576168"/>
                <a:gd name="connsiteY175" fmla="*/ 71447 h 231636"/>
                <a:gd name="connsiteX176" fmla="*/ 1286776 w 2576168"/>
                <a:gd name="connsiteY176" fmla="*/ 65221 h 231636"/>
                <a:gd name="connsiteX177" fmla="*/ 1293923 w 2576168"/>
                <a:gd name="connsiteY177" fmla="*/ 56677 h 231636"/>
                <a:gd name="connsiteX178" fmla="*/ 1297099 w 2576168"/>
                <a:gd name="connsiteY178" fmla="*/ 47147 h 231636"/>
                <a:gd name="connsiteX179" fmla="*/ 1293033 w 2576168"/>
                <a:gd name="connsiteY179" fmla="*/ 39428 h 231636"/>
                <a:gd name="connsiteX180" fmla="*/ 1282392 w 2576168"/>
                <a:gd name="connsiteY180" fmla="*/ 36601 h 231636"/>
                <a:gd name="connsiteX181" fmla="*/ 1273498 w 2576168"/>
                <a:gd name="connsiteY181" fmla="*/ 38538 h 231636"/>
                <a:gd name="connsiteX182" fmla="*/ 1267145 w 2576168"/>
                <a:gd name="connsiteY182" fmla="*/ 42414 h 231636"/>
                <a:gd name="connsiteX183" fmla="*/ 1263778 w 2576168"/>
                <a:gd name="connsiteY183" fmla="*/ 47147 h 231636"/>
                <a:gd name="connsiteX184" fmla="*/ 1262031 w 2576168"/>
                <a:gd name="connsiteY184" fmla="*/ 55183 h 231636"/>
                <a:gd name="connsiteX185" fmla="*/ 1262317 w 2576168"/>
                <a:gd name="connsiteY185" fmla="*/ 65094 h 231636"/>
                <a:gd name="connsiteX186" fmla="*/ 1265208 w 2576168"/>
                <a:gd name="connsiteY186" fmla="*/ 77260 h 231636"/>
                <a:gd name="connsiteX187" fmla="*/ 1559762 w 2576168"/>
                <a:gd name="connsiteY187" fmla="*/ 3820 h 231636"/>
                <a:gd name="connsiteX188" fmla="*/ 1678562 w 2576168"/>
                <a:gd name="connsiteY188" fmla="*/ 3820 h 231636"/>
                <a:gd name="connsiteX189" fmla="*/ 1678562 w 2576168"/>
                <a:gd name="connsiteY189" fmla="*/ 41048 h 231636"/>
                <a:gd name="connsiteX190" fmla="*/ 1601087 w 2576168"/>
                <a:gd name="connsiteY190" fmla="*/ 41048 h 231636"/>
                <a:gd name="connsiteX191" fmla="*/ 1601087 w 2576168"/>
                <a:gd name="connsiteY191" fmla="*/ 77038 h 231636"/>
                <a:gd name="connsiteX192" fmla="*/ 1678562 w 2576168"/>
                <a:gd name="connsiteY192" fmla="*/ 77038 h 231636"/>
                <a:gd name="connsiteX193" fmla="*/ 1678562 w 2576168"/>
                <a:gd name="connsiteY193" fmla="*/ 114012 h 231636"/>
                <a:gd name="connsiteX194" fmla="*/ 1601087 w 2576168"/>
                <a:gd name="connsiteY194" fmla="*/ 114012 h 231636"/>
                <a:gd name="connsiteX195" fmla="*/ 1601087 w 2576168"/>
                <a:gd name="connsiteY195" fmla="*/ 166614 h 231636"/>
                <a:gd name="connsiteX196" fmla="*/ 1678562 w 2576168"/>
                <a:gd name="connsiteY196" fmla="*/ 166614 h 231636"/>
                <a:gd name="connsiteX197" fmla="*/ 1678562 w 2576168"/>
                <a:gd name="connsiteY197" fmla="*/ 203842 h 231636"/>
                <a:gd name="connsiteX198" fmla="*/ 1559762 w 2576168"/>
                <a:gd name="connsiteY198" fmla="*/ 203842 h 231636"/>
                <a:gd name="connsiteX199" fmla="*/ 1559762 w 2576168"/>
                <a:gd name="connsiteY199" fmla="*/ 3820 h 231636"/>
                <a:gd name="connsiteX200" fmla="*/ 1712327 w 2576168"/>
                <a:gd name="connsiteY200" fmla="*/ 53468 h 231636"/>
                <a:gd name="connsiteX201" fmla="*/ 1749587 w 2576168"/>
                <a:gd name="connsiteY201" fmla="*/ 53468 h 231636"/>
                <a:gd name="connsiteX202" fmla="*/ 1749587 w 2576168"/>
                <a:gd name="connsiteY202" fmla="*/ 66841 h 231636"/>
                <a:gd name="connsiteX203" fmla="*/ 1772426 w 2576168"/>
                <a:gd name="connsiteY203" fmla="*/ 53849 h 231636"/>
                <a:gd name="connsiteX204" fmla="*/ 1793486 w 2576168"/>
                <a:gd name="connsiteY204" fmla="*/ 50228 h 231636"/>
                <a:gd name="connsiteX205" fmla="*/ 1831032 w 2576168"/>
                <a:gd name="connsiteY205" fmla="*/ 63633 h 231636"/>
                <a:gd name="connsiteX206" fmla="*/ 1844151 w 2576168"/>
                <a:gd name="connsiteY206" fmla="*/ 97367 h 231636"/>
                <a:gd name="connsiteX207" fmla="*/ 1844151 w 2576168"/>
                <a:gd name="connsiteY207" fmla="*/ 205081 h 231636"/>
                <a:gd name="connsiteX208" fmla="*/ 1807209 w 2576168"/>
                <a:gd name="connsiteY208" fmla="*/ 205081 h 231636"/>
                <a:gd name="connsiteX209" fmla="*/ 1807209 w 2576168"/>
                <a:gd name="connsiteY209" fmla="*/ 126177 h 231636"/>
                <a:gd name="connsiteX210" fmla="*/ 1804858 w 2576168"/>
                <a:gd name="connsiteY210" fmla="*/ 95271 h 231636"/>
                <a:gd name="connsiteX211" fmla="*/ 1796567 w 2576168"/>
                <a:gd name="connsiteY211" fmla="*/ 83740 h 231636"/>
                <a:gd name="connsiteX212" fmla="*/ 1781860 w 2576168"/>
                <a:gd name="connsiteY212" fmla="*/ 79769 h 231636"/>
                <a:gd name="connsiteX213" fmla="*/ 1762357 w 2576168"/>
                <a:gd name="connsiteY213" fmla="*/ 86313 h 231636"/>
                <a:gd name="connsiteX214" fmla="*/ 1751017 w 2576168"/>
                <a:gd name="connsiteY214" fmla="*/ 104577 h 231636"/>
                <a:gd name="connsiteX215" fmla="*/ 1749587 w 2576168"/>
                <a:gd name="connsiteY215" fmla="*/ 130879 h 231636"/>
                <a:gd name="connsiteX216" fmla="*/ 1749587 w 2576168"/>
                <a:gd name="connsiteY216" fmla="*/ 205081 h 231636"/>
                <a:gd name="connsiteX217" fmla="*/ 1712327 w 2576168"/>
                <a:gd name="connsiteY217" fmla="*/ 205081 h 231636"/>
                <a:gd name="connsiteX218" fmla="*/ 1712327 w 2576168"/>
                <a:gd name="connsiteY218" fmla="*/ 53468 h 231636"/>
                <a:gd name="connsiteX219" fmla="*/ 2065074 w 2576168"/>
                <a:gd name="connsiteY219" fmla="*/ 139550 h 231636"/>
                <a:gd name="connsiteX220" fmla="*/ 1920704 w 2576168"/>
                <a:gd name="connsiteY220" fmla="*/ 139550 h 231636"/>
                <a:gd name="connsiteX221" fmla="*/ 1937603 w 2576168"/>
                <a:gd name="connsiteY221" fmla="*/ 165280 h 231636"/>
                <a:gd name="connsiteX222" fmla="*/ 1972226 w 2576168"/>
                <a:gd name="connsiteY222" fmla="*/ 174809 h 231636"/>
                <a:gd name="connsiteX223" fmla="*/ 2015299 w 2576168"/>
                <a:gd name="connsiteY223" fmla="*/ 159943 h 231636"/>
                <a:gd name="connsiteX224" fmla="*/ 2052845 w 2576168"/>
                <a:gd name="connsiteY224" fmla="*/ 174809 h 231636"/>
                <a:gd name="connsiteX225" fmla="*/ 2018920 w 2576168"/>
                <a:gd name="connsiteY225" fmla="*/ 200380 h 231636"/>
                <a:gd name="connsiteX226" fmla="*/ 1972512 w 2576168"/>
                <a:gd name="connsiteY226" fmla="*/ 208543 h 231636"/>
                <a:gd name="connsiteX227" fmla="*/ 1903964 w 2576168"/>
                <a:gd name="connsiteY227" fmla="*/ 185863 h 231636"/>
                <a:gd name="connsiteX228" fmla="*/ 1877631 w 2576168"/>
                <a:gd name="connsiteY228" fmla="*/ 129385 h 231636"/>
                <a:gd name="connsiteX229" fmla="*/ 1903964 w 2576168"/>
                <a:gd name="connsiteY229" fmla="*/ 71193 h 231636"/>
                <a:gd name="connsiteX230" fmla="*/ 1969876 w 2576168"/>
                <a:gd name="connsiteY230" fmla="*/ 48259 h 231636"/>
                <a:gd name="connsiteX231" fmla="*/ 2038583 w 2576168"/>
                <a:gd name="connsiteY231" fmla="*/ 71193 h 231636"/>
                <a:gd name="connsiteX232" fmla="*/ 2065074 w 2576168"/>
                <a:gd name="connsiteY232" fmla="*/ 132371 h 231636"/>
                <a:gd name="connsiteX233" fmla="*/ 2065074 w 2576168"/>
                <a:gd name="connsiteY233" fmla="*/ 139550 h 231636"/>
                <a:gd name="connsiteX234" fmla="*/ 2019969 w 2576168"/>
                <a:gd name="connsiteY234" fmla="*/ 109279 h 231636"/>
                <a:gd name="connsiteX235" fmla="*/ 2002180 w 2576168"/>
                <a:gd name="connsiteY235" fmla="*/ 88695 h 231636"/>
                <a:gd name="connsiteX236" fmla="*/ 1972226 w 2576168"/>
                <a:gd name="connsiteY236" fmla="*/ 80722 h 231636"/>
                <a:gd name="connsiteX237" fmla="*/ 1939032 w 2576168"/>
                <a:gd name="connsiteY237" fmla="*/ 89680 h 231636"/>
                <a:gd name="connsiteX238" fmla="*/ 1922737 w 2576168"/>
                <a:gd name="connsiteY238" fmla="*/ 109279 h 231636"/>
                <a:gd name="connsiteX239" fmla="*/ 2019969 w 2576168"/>
                <a:gd name="connsiteY239" fmla="*/ 109279 h 231636"/>
                <a:gd name="connsiteX240" fmla="*/ 2096808 w 2576168"/>
                <a:gd name="connsiteY240" fmla="*/ 52229 h 231636"/>
                <a:gd name="connsiteX241" fmla="*/ 2132034 w 2576168"/>
                <a:gd name="connsiteY241" fmla="*/ 52229 h 231636"/>
                <a:gd name="connsiteX242" fmla="*/ 2132034 w 2576168"/>
                <a:gd name="connsiteY242" fmla="*/ 69605 h 231636"/>
                <a:gd name="connsiteX243" fmla="*/ 2147282 w 2576168"/>
                <a:gd name="connsiteY243" fmla="*/ 53977 h 231636"/>
                <a:gd name="connsiteX244" fmla="*/ 2168087 w 2576168"/>
                <a:gd name="connsiteY244" fmla="*/ 48513 h 231636"/>
                <a:gd name="connsiteX245" fmla="*/ 2195469 w 2576168"/>
                <a:gd name="connsiteY245" fmla="*/ 53977 h 231636"/>
                <a:gd name="connsiteX246" fmla="*/ 2183239 w 2576168"/>
                <a:gd name="connsiteY246" fmla="*/ 83994 h 231636"/>
                <a:gd name="connsiteX247" fmla="*/ 2159956 w 2576168"/>
                <a:gd name="connsiteY247" fmla="*/ 79261 h 231636"/>
                <a:gd name="connsiteX248" fmla="*/ 2144105 w 2576168"/>
                <a:gd name="connsiteY248" fmla="*/ 89330 h 231636"/>
                <a:gd name="connsiteX249" fmla="*/ 2137530 w 2576168"/>
                <a:gd name="connsiteY249" fmla="*/ 128369 h 231636"/>
                <a:gd name="connsiteX250" fmla="*/ 2137530 w 2576168"/>
                <a:gd name="connsiteY250" fmla="*/ 135357 h 231636"/>
                <a:gd name="connsiteX251" fmla="*/ 2137530 w 2576168"/>
                <a:gd name="connsiteY251" fmla="*/ 206574 h 231636"/>
                <a:gd name="connsiteX252" fmla="*/ 2096808 w 2576168"/>
                <a:gd name="connsiteY252" fmla="*/ 206574 h 231636"/>
                <a:gd name="connsiteX253" fmla="*/ 2096808 w 2576168"/>
                <a:gd name="connsiteY253" fmla="*/ 52229 h 231636"/>
                <a:gd name="connsiteX254" fmla="*/ 2341237 w 2576168"/>
                <a:gd name="connsiteY254" fmla="*/ 51975 h 231636"/>
                <a:gd name="connsiteX255" fmla="*/ 2378497 w 2576168"/>
                <a:gd name="connsiteY255" fmla="*/ 51975 h 231636"/>
                <a:gd name="connsiteX256" fmla="*/ 2378497 w 2576168"/>
                <a:gd name="connsiteY256" fmla="*/ 162135 h 231636"/>
                <a:gd name="connsiteX257" fmla="*/ 2363409 w 2576168"/>
                <a:gd name="connsiteY257" fmla="*/ 210036 h 231636"/>
                <a:gd name="connsiteX258" fmla="*/ 2302262 w 2576168"/>
                <a:gd name="connsiteY258" fmla="*/ 230874 h 231636"/>
                <a:gd name="connsiteX259" fmla="*/ 2265446 w 2576168"/>
                <a:gd name="connsiteY259" fmla="*/ 226173 h 231636"/>
                <a:gd name="connsiteX260" fmla="*/ 2240257 w 2576168"/>
                <a:gd name="connsiteY260" fmla="*/ 212291 h 231636"/>
                <a:gd name="connsiteX261" fmla="*/ 2225105 w 2576168"/>
                <a:gd name="connsiteY261" fmla="*/ 190183 h 231636"/>
                <a:gd name="connsiteX262" fmla="*/ 2266209 w 2576168"/>
                <a:gd name="connsiteY262" fmla="*/ 190183 h 231636"/>
                <a:gd name="connsiteX263" fmla="*/ 2280312 w 2576168"/>
                <a:gd name="connsiteY263" fmla="*/ 198124 h 231636"/>
                <a:gd name="connsiteX264" fmla="*/ 2300515 w 2576168"/>
                <a:gd name="connsiteY264" fmla="*/ 200856 h 231636"/>
                <a:gd name="connsiteX265" fmla="*/ 2324497 w 2576168"/>
                <a:gd name="connsiteY265" fmla="*/ 196918 h 231636"/>
                <a:gd name="connsiteX266" fmla="*/ 2337489 w 2576168"/>
                <a:gd name="connsiteY266" fmla="*/ 186562 h 231636"/>
                <a:gd name="connsiteX267" fmla="*/ 2341237 w 2576168"/>
                <a:gd name="connsiteY267" fmla="*/ 164644 h 231636"/>
                <a:gd name="connsiteX268" fmla="*/ 2320749 w 2576168"/>
                <a:gd name="connsiteY268" fmla="*/ 176779 h 231636"/>
                <a:gd name="connsiteX269" fmla="*/ 2296163 w 2576168"/>
                <a:gd name="connsiteY269" fmla="*/ 180527 h 231636"/>
                <a:gd name="connsiteX270" fmla="*/ 2245784 w 2576168"/>
                <a:gd name="connsiteY270" fmla="*/ 161913 h 231636"/>
                <a:gd name="connsiteX271" fmla="*/ 2225105 w 2576168"/>
                <a:gd name="connsiteY271" fmla="*/ 114742 h 231636"/>
                <a:gd name="connsiteX272" fmla="*/ 2247277 w 2576168"/>
                <a:gd name="connsiteY272" fmla="*/ 65348 h 231636"/>
                <a:gd name="connsiteX273" fmla="*/ 2294416 w 2576168"/>
                <a:gd name="connsiteY273" fmla="*/ 48767 h 231636"/>
                <a:gd name="connsiteX274" fmla="*/ 2318716 w 2576168"/>
                <a:gd name="connsiteY274" fmla="*/ 52833 h 231636"/>
                <a:gd name="connsiteX275" fmla="*/ 2341237 w 2576168"/>
                <a:gd name="connsiteY275" fmla="*/ 66110 h 231636"/>
                <a:gd name="connsiteX276" fmla="*/ 2341237 w 2576168"/>
                <a:gd name="connsiteY276" fmla="*/ 51975 h 231636"/>
                <a:gd name="connsiteX277" fmla="*/ 2299625 w 2576168"/>
                <a:gd name="connsiteY277" fmla="*/ 78530 h 231636"/>
                <a:gd name="connsiteX278" fmla="*/ 2270561 w 2576168"/>
                <a:gd name="connsiteY278" fmla="*/ 88695 h 231636"/>
                <a:gd name="connsiteX279" fmla="*/ 2259189 w 2576168"/>
                <a:gd name="connsiteY279" fmla="*/ 114234 h 231636"/>
                <a:gd name="connsiteX280" fmla="*/ 2270815 w 2576168"/>
                <a:gd name="connsiteY280" fmla="*/ 140694 h 231636"/>
                <a:gd name="connsiteX281" fmla="*/ 2300229 w 2576168"/>
                <a:gd name="connsiteY281" fmla="*/ 150985 h 231636"/>
                <a:gd name="connsiteX282" fmla="*/ 2328880 w 2576168"/>
                <a:gd name="connsiteY282" fmla="*/ 140916 h 231636"/>
                <a:gd name="connsiteX283" fmla="*/ 2340093 w 2576168"/>
                <a:gd name="connsiteY283" fmla="*/ 114488 h 231636"/>
                <a:gd name="connsiteX284" fmla="*/ 2328880 w 2576168"/>
                <a:gd name="connsiteY284" fmla="*/ 88568 h 231636"/>
                <a:gd name="connsiteX285" fmla="*/ 2299625 w 2576168"/>
                <a:gd name="connsiteY285" fmla="*/ 78530 h 231636"/>
                <a:gd name="connsiteX286" fmla="*/ 2408229 w 2576168"/>
                <a:gd name="connsiteY286" fmla="*/ 48957 h 231636"/>
                <a:gd name="connsiteX287" fmla="*/ 2449015 w 2576168"/>
                <a:gd name="connsiteY287" fmla="*/ 48957 h 231636"/>
                <a:gd name="connsiteX288" fmla="*/ 2490023 w 2576168"/>
                <a:gd name="connsiteY288" fmla="*/ 133134 h 231636"/>
                <a:gd name="connsiteX289" fmla="*/ 2535415 w 2576168"/>
                <a:gd name="connsiteY289" fmla="*/ 48957 h 231636"/>
                <a:gd name="connsiteX290" fmla="*/ 2576169 w 2576168"/>
                <a:gd name="connsiteY290" fmla="*/ 48957 h 231636"/>
                <a:gd name="connsiteX291" fmla="*/ 2476904 w 2576168"/>
                <a:gd name="connsiteY291" fmla="*/ 231636 h 231636"/>
                <a:gd name="connsiteX292" fmla="*/ 2435896 w 2576168"/>
                <a:gd name="connsiteY292" fmla="*/ 231636 h 231636"/>
                <a:gd name="connsiteX293" fmla="*/ 2468455 w 2576168"/>
                <a:gd name="connsiteY293" fmla="*/ 172554 h 231636"/>
                <a:gd name="connsiteX294" fmla="*/ 2408229 w 2576168"/>
                <a:gd name="connsiteY294" fmla="*/ 48957 h 2316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Lst>
              <a:rect l="l" t="t" r="r" b="b"/>
              <a:pathLst>
                <a:path w="2576168" h="231636">
                  <a:moveTo>
                    <a:pt x="138542" y="34346"/>
                  </a:moveTo>
                  <a:lnTo>
                    <a:pt x="106799" y="58169"/>
                  </a:lnTo>
                  <a:cubicBezTo>
                    <a:pt x="95571" y="45114"/>
                    <a:pt x="84097" y="38538"/>
                    <a:pt x="72471" y="38538"/>
                  </a:cubicBezTo>
                  <a:cubicBezTo>
                    <a:pt x="66662" y="38538"/>
                    <a:pt x="61944" y="39873"/>
                    <a:pt x="58368" y="42414"/>
                  </a:cubicBezTo>
                  <a:cubicBezTo>
                    <a:pt x="54791" y="44987"/>
                    <a:pt x="52952" y="47814"/>
                    <a:pt x="52952" y="50959"/>
                  </a:cubicBezTo>
                  <a:cubicBezTo>
                    <a:pt x="52952" y="54135"/>
                    <a:pt x="54245" y="57089"/>
                    <a:pt x="56776" y="59885"/>
                  </a:cubicBezTo>
                  <a:cubicBezTo>
                    <a:pt x="60455" y="63696"/>
                    <a:pt x="71036" y="71891"/>
                    <a:pt x="88471" y="84471"/>
                  </a:cubicBezTo>
                  <a:cubicBezTo>
                    <a:pt x="105160" y="96065"/>
                    <a:pt x="115144" y="103338"/>
                    <a:pt x="118473" y="106324"/>
                  </a:cubicBezTo>
                  <a:cubicBezTo>
                    <a:pt x="127215" y="113757"/>
                    <a:pt x="133421" y="120873"/>
                    <a:pt x="137100" y="127671"/>
                  </a:cubicBezTo>
                  <a:cubicBezTo>
                    <a:pt x="140778" y="134436"/>
                    <a:pt x="142614" y="141806"/>
                    <a:pt x="142614" y="149715"/>
                  </a:cubicBezTo>
                  <a:cubicBezTo>
                    <a:pt x="142614" y="165438"/>
                    <a:pt x="136207" y="178399"/>
                    <a:pt x="123390" y="188563"/>
                  </a:cubicBezTo>
                  <a:cubicBezTo>
                    <a:pt x="110624" y="198760"/>
                    <a:pt x="93836" y="203842"/>
                    <a:pt x="73068" y="203842"/>
                  </a:cubicBezTo>
                  <a:cubicBezTo>
                    <a:pt x="56926" y="203842"/>
                    <a:pt x="42870" y="200538"/>
                    <a:pt x="30847" y="193900"/>
                  </a:cubicBezTo>
                  <a:cubicBezTo>
                    <a:pt x="18824" y="187293"/>
                    <a:pt x="8542" y="176874"/>
                    <a:pt x="0" y="162643"/>
                  </a:cubicBezTo>
                  <a:lnTo>
                    <a:pt x="36110" y="144252"/>
                  </a:lnTo>
                  <a:cubicBezTo>
                    <a:pt x="47139" y="161150"/>
                    <a:pt x="59756" y="169600"/>
                    <a:pt x="73913" y="169600"/>
                  </a:cubicBezTo>
                  <a:cubicBezTo>
                    <a:pt x="81318" y="169600"/>
                    <a:pt x="87524" y="167757"/>
                    <a:pt x="92543" y="164136"/>
                  </a:cubicBezTo>
                  <a:cubicBezTo>
                    <a:pt x="97610" y="160483"/>
                    <a:pt x="100141" y="156291"/>
                    <a:pt x="100141" y="151462"/>
                  </a:cubicBezTo>
                  <a:cubicBezTo>
                    <a:pt x="100141" y="147174"/>
                    <a:pt x="98204" y="142822"/>
                    <a:pt x="94281" y="138471"/>
                  </a:cubicBezTo>
                  <a:cubicBezTo>
                    <a:pt x="90409" y="134055"/>
                    <a:pt x="82061" y="127480"/>
                    <a:pt x="69295" y="118713"/>
                  </a:cubicBezTo>
                  <a:cubicBezTo>
                    <a:pt x="44604" y="101814"/>
                    <a:pt x="28712" y="88791"/>
                    <a:pt x="21559" y="79515"/>
                  </a:cubicBezTo>
                  <a:cubicBezTo>
                    <a:pt x="14354" y="70240"/>
                    <a:pt x="10778" y="61091"/>
                    <a:pt x="10778" y="51975"/>
                  </a:cubicBezTo>
                  <a:cubicBezTo>
                    <a:pt x="10778" y="38729"/>
                    <a:pt x="16737" y="27421"/>
                    <a:pt x="28661" y="17955"/>
                  </a:cubicBezTo>
                  <a:cubicBezTo>
                    <a:pt x="40583" y="8521"/>
                    <a:pt x="55388" y="3820"/>
                    <a:pt x="73068" y="3820"/>
                  </a:cubicBezTo>
                  <a:cubicBezTo>
                    <a:pt x="84297" y="3820"/>
                    <a:pt x="95075" y="6075"/>
                    <a:pt x="105357" y="10522"/>
                  </a:cubicBezTo>
                  <a:cubicBezTo>
                    <a:pt x="115640" y="15001"/>
                    <a:pt x="126716" y="22910"/>
                    <a:pt x="138542" y="34346"/>
                  </a:cubicBezTo>
                  <a:close/>
                  <a:moveTo>
                    <a:pt x="312600" y="52483"/>
                  </a:moveTo>
                  <a:lnTo>
                    <a:pt x="357407" y="52483"/>
                  </a:lnTo>
                  <a:lnTo>
                    <a:pt x="357407" y="204319"/>
                  </a:lnTo>
                  <a:lnTo>
                    <a:pt x="312600" y="204319"/>
                  </a:lnTo>
                  <a:lnTo>
                    <a:pt x="312600" y="188214"/>
                  </a:lnTo>
                  <a:cubicBezTo>
                    <a:pt x="303855" y="195456"/>
                    <a:pt x="295062" y="200666"/>
                    <a:pt x="286222" y="203715"/>
                  </a:cubicBezTo>
                  <a:cubicBezTo>
                    <a:pt x="277430" y="206765"/>
                    <a:pt x="267846" y="208289"/>
                    <a:pt x="257561" y="208289"/>
                  </a:cubicBezTo>
                  <a:cubicBezTo>
                    <a:pt x="234662" y="208289"/>
                    <a:pt x="214742" y="200729"/>
                    <a:pt x="197751" y="185482"/>
                  </a:cubicBezTo>
                  <a:cubicBezTo>
                    <a:pt x="180764" y="170267"/>
                    <a:pt x="172320" y="151303"/>
                    <a:pt x="172320" y="128624"/>
                  </a:cubicBezTo>
                  <a:cubicBezTo>
                    <a:pt x="172320" y="105181"/>
                    <a:pt x="180519" y="85932"/>
                    <a:pt x="196910" y="70938"/>
                  </a:cubicBezTo>
                  <a:cubicBezTo>
                    <a:pt x="213303" y="56009"/>
                    <a:pt x="233023" y="48513"/>
                    <a:pt x="256122" y="48513"/>
                  </a:cubicBezTo>
                  <a:cubicBezTo>
                    <a:pt x="266998" y="48513"/>
                    <a:pt x="277134" y="50196"/>
                    <a:pt x="286521" y="53595"/>
                  </a:cubicBezTo>
                  <a:cubicBezTo>
                    <a:pt x="295958" y="56962"/>
                    <a:pt x="304652" y="62140"/>
                    <a:pt x="312600" y="69096"/>
                  </a:cubicBezTo>
                  <a:lnTo>
                    <a:pt x="312600" y="52483"/>
                  </a:lnTo>
                  <a:close/>
                  <a:moveTo>
                    <a:pt x="265461" y="83485"/>
                  </a:moveTo>
                  <a:cubicBezTo>
                    <a:pt x="251453" y="83485"/>
                    <a:pt x="239925" y="87710"/>
                    <a:pt x="230787" y="96160"/>
                  </a:cubicBezTo>
                  <a:cubicBezTo>
                    <a:pt x="221695" y="104577"/>
                    <a:pt x="217124" y="115250"/>
                    <a:pt x="217124" y="128179"/>
                  </a:cubicBezTo>
                  <a:cubicBezTo>
                    <a:pt x="217124" y="141393"/>
                    <a:pt x="221845" y="152256"/>
                    <a:pt x="231234" y="160769"/>
                  </a:cubicBezTo>
                  <a:cubicBezTo>
                    <a:pt x="240672" y="169282"/>
                    <a:pt x="252145" y="173571"/>
                    <a:pt x="265705" y="173571"/>
                  </a:cubicBezTo>
                  <a:cubicBezTo>
                    <a:pt x="279917" y="173571"/>
                    <a:pt x="291587" y="169346"/>
                    <a:pt x="300780" y="160896"/>
                  </a:cubicBezTo>
                  <a:cubicBezTo>
                    <a:pt x="310017" y="152479"/>
                    <a:pt x="314639" y="141552"/>
                    <a:pt x="314639" y="128179"/>
                  </a:cubicBezTo>
                  <a:cubicBezTo>
                    <a:pt x="314639" y="114742"/>
                    <a:pt x="310017" y="103942"/>
                    <a:pt x="300780" y="95779"/>
                  </a:cubicBezTo>
                  <a:cubicBezTo>
                    <a:pt x="291587" y="87583"/>
                    <a:pt x="279815" y="83485"/>
                    <a:pt x="265461" y="83485"/>
                  </a:cubicBezTo>
                  <a:close/>
                  <a:moveTo>
                    <a:pt x="388006" y="60138"/>
                  </a:moveTo>
                  <a:lnTo>
                    <a:pt x="402561" y="60138"/>
                  </a:lnTo>
                  <a:cubicBezTo>
                    <a:pt x="402561" y="41302"/>
                    <a:pt x="402812" y="30121"/>
                    <a:pt x="403409" y="26659"/>
                  </a:cubicBezTo>
                  <a:cubicBezTo>
                    <a:pt x="404600" y="18718"/>
                    <a:pt x="408373" y="12428"/>
                    <a:pt x="414780" y="7791"/>
                  </a:cubicBezTo>
                  <a:cubicBezTo>
                    <a:pt x="421191" y="3153"/>
                    <a:pt x="430180" y="866"/>
                    <a:pt x="441857" y="866"/>
                  </a:cubicBezTo>
                  <a:cubicBezTo>
                    <a:pt x="450350" y="866"/>
                    <a:pt x="459886" y="2518"/>
                    <a:pt x="470366" y="5821"/>
                  </a:cubicBezTo>
                  <a:lnTo>
                    <a:pt x="470366" y="33583"/>
                  </a:lnTo>
                  <a:cubicBezTo>
                    <a:pt x="464556" y="32122"/>
                    <a:pt x="459686" y="31360"/>
                    <a:pt x="455811" y="31360"/>
                  </a:cubicBezTo>
                  <a:cubicBezTo>
                    <a:pt x="451142" y="31360"/>
                    <a:pt x="447666" y="32185"/>
                    <a:pt x="445332" y="33838"/>
                  </a:cubicBezTo>
                  <a:cubicBezTo>
                    <a:pt x="443991" y="35330"/>
                    <a:pt x="443292" y="38157"/>
                    <a:pt x="443292" y="42287"/>
                  </a:cubicBezTo>
                  <a:lnTo>
                    <a:pt x="442994" y="60138"/>
                  </a:lnTo>
                  <a:lnTo>
                    <a:pt x="468876" y="60138"/>
                  </a:lnTo>
                  <a:lnTo>
                    <a:pt x="468876" y="91205"/>
                  </a:lnTo>
                  <a:lnTo>
                    <a:pt x="442994" y="91205"/>
                  </a:lnTo>
                  <a:lnTo>
                    <a:pt x="442994" y="209782"/>
                  </a:lnTo>
                  <a:lnTo>
                    <a:pt x="402561" y="209782"/>
                  </a:lnTo>
                  <a:lnTo>
                    <a:pt x="402561" y="91205"/>
                  </a:lnTo>
                  <a:lnTo>
                    <a:pt x="388006" y="91205"/>
                  </a:lnTo>
                  <a:lnTo>
                    <a:pt x="388006" y="60138"/>
                  </a:lnTo>
                  <a:close/>
                  <a:moveTo>
                    <a:pt x="689532" y="139550"/>
                  </a:moveTo>
                  <a:lnTo>
                    <a:pt x="545178" y="139550"/>
                  </a:lnTo>
                  <a:cubicBezTo>
                    <a:pt x="547312" y="150319"/>
                    <a:pt x="552925" y="158863"/>
                    <a:pt x="562064" y="165280"/>
                  </a:cubicBezTo>
                  <a:cubicBezTo>
                    <a:pt x="571155" y="171633"/>
                    <a:pt x="582730" y="174809"/>
                    <a:pt x="596690" y="174809"/>
                  </a:cubicBezTo>
                  <a:cubicBezTo>
                    <a:pt x="613380" y="174809"/>
                    <a:pt x="627734" y="169854"/>
                    <a:pt x="639757" y="159943"/>
                  </a:cubicBezTo>
                  <a:lnTo>
                    <a:pt x="677313" y="174809"/>
                  </a:lnTo>
                  <a:cubicBezTo>
                    <a:pt x="667821" y="186403"/>
                    <a:pt x="656497" y="194916"/>
                    <a:pt x="643381" y="200380"/>
                  </a:cubicBezTo>
                  <a:cubicBezTo>
                    <a:pt x="630317" y="205843"/>
                    <a:pt x="614819" y="208543"/>
                    <a:pt x="596989" y="208543"/>
                  </a:cubicBezTo>
                  <a:cubicBezTo>
                    <a:pt x="568823" y="208543"/>
                    <a:pt x="545969" y="200983"/>
                    <a:pt x="528438" y="185863"/>
                  </a:cubicBezTo>
                  <a:cubicBezTo>
                    <a:pt x="510853" y="170743"/>
                    <a:pt x="502108" y="151875"/>
                    <a:pt x="502108" y="129385"/>
                  </a:cubicBezTo>
                  <a:cubicBezTo>
                    <a:pt x="502108" y="105880"/>
                    <a:pt x="510853" y="86503"/>
                    <a:pt x="528438" y="71193"/>
                  </a:cubicBezTo>
                  <a:cubicBezTo>
                    <a:pt x="545969" y="55914"/>
                    <a:pt x="567975" y="48259"/>
                    <a:pt x="594353" y="48259"/>
                  </a:cubicBezTo>
                  <a:cubicBezTo>
                    <a:pt x="622471" y="48259"/>
                    <a:pt x="645367" y="55914"/>
                    <a:pt x="663054" y="71193"/>
                  </a:cubicBezTo>
                  <a:cubicBezTo>
                    <a:pt x="680686" y="86503"/>
                    <a:pt x="689532" y="106896"/>
                    <a:pt x="689532" y="132371"/>
                  </a:cubicBezTo>
                  <a:lnTo>
                    <a:pt x="689532" y="139550"/>
                  </a:lnTo>
                  <a:close/>
                  <a:moveTo>
                    <a:pt x="644427" y="109279"/>
                  </a:moveTo>
                  <a:cubicBezTo>
                    <a:pt x="641295" y="100861"/>
                    <a:pt x="635383" y="94000"/>
                    <a:pt x="626645" y="88695"/>
                  </a:cubicBezTo>
                  <a:cubicBezTo>
                    <a:pt x="617948" y="83391"/>
                    <a:pt x="607916" y="80722"/>
                    <a:pt x="596690" y="80722"/>
                  </a:cubicBezTo>
                  <a:cubicBezTo>
                    <a:pt x="584070" y="80722"/>
                    <a:pt x="572994" y="83740"/>
                    <a:pt x="563506" y="89680"/>
                  </a:cubicBezTo>
                  <a:cubicBezTo>
                    <a:pt x="557693" y="93301"/>
                    <a:pt x="552229" y="99877"/>
                    <a:pt x="547214" y="109279"/>
                  </a:cubicBezTo>
                  <a:lnTo>
                    <a:pt x="644427" y="109279"/>
                  </a:lnTo>
                  <a:close/>
                  <a:moveTo>
                    <a:pt x="742236" y="10522"/>
                  </a:moveTo>
                  <a:lnTo>
                    <a:pt x="782371" y="10522"/>
                  </a:lnTo>
                  <a:lnTo>
                    <a:pt x="782371" y="63887"/>
                  </a:lnTo>
                  <a:lnTo>
                    <a:pt x="806265" y="63887"/>
                  </a:lnTo>
                  <a:lnTo>
                    <a:pt x="806265" y="94889"/>
                  </a:lnTo>
                  <a:lnTo>
                    <a:pt x="782371" y="94889"/>
                  </a:lnTo>
                  <a:lnTo>
                    <a:pt x="782371" y="208035"/>
                  </a:lnTo>
                  <a:lnTo>
                    <a:pt x="742236" y="208035"/>
                  </a:lnTo>
                  <a:lnTo>
                    <a:pt x="742236" y="94889"/>
                  </a:lnTo>
                  <a:lnTo>
                    <a:pt x="721272" y="94889"/>
                  </a:lnTo>
                  <a:lnTo>
                    <a:pt x="721272" y="63887"/>
                  </a:lnTo>
                  <a:lnTo>
                    <a:pt x="742236" y="63887"/>
                  </a:lnTo>
                  <a:lnTo>
                    <a:pt x="742236" y="10522"/>
                  </a:lnTo>
                  <a:close/>
                  <a:moveTo>
                    <a:pt x="837661" y="48957"/>
                  </a:moveTo>
                  <a:lnTo>
                    <a:pt x="878443" y="48957"/>
                  </a:lnTo>
                  <a:lnTo>
                    <a:pt x="919474" y="133134"/>
                  </a:lnTo>
                  <a:lnTo>
                    <a:pt x="964875" y="48957"/>
                  </a:lnTo>
                  <a:lnTo>
                    <a:pt x="1005607" y="48957"/>
                  </a:lnTo>
                  <a:lnTo>
                    <a:pt x="906358" y="231636"/>
                  </a:lnTo>
                  <a:lnTo>
                    <a:pt x="865328" y="231636"/>
                  </a:lnTo>
                  <a:lnTo>
                    <a:pt x="897912" y="172554"/>
                  </a:lnTo>
                  <a:lnTo>
                    <a:pt x="837661" y="48957"/>
                  </a:lnTo>
                  <a:close/>
                  <a:moveTo>
                    <a:pt x="1221594" y="95652"/>
                  </a:moveTo>
                  <a:cubicBezTo>
                    <a:pt x="1220387" y="92856"/>
                    <a:pt x="1218894" y="89235"/>
                    <a:pt x="1217084" y="84852"/>
                  </a:cubicBezTo>
                  <a:cubicBezTo>
                    <a:pt x="1215241" y="80468"/>
                    <a:pt x="1213558" y="75513"/>
                    <a:pt x="1212097" y="70113"/>
                  </a:cubicBezTo>
                  <a:cubicBezTo>
                    <a:pt x="1210667" y="64649"/>
                    <a:pt x="1210509" y="57915"/>
                    <a:pt x="1211652" y="49974"/>
                  </a:cubicBezTo>
                  <a:cubicBezTo>
                    <a:pt x="1213050" y="38888"/>
                    <a:pt x="1216576" y="29994"/>
                    <a:pt x="1222293" y="23291"/>
                  </a:cubicBezTo>
                  <a:cubicBezTo>
                    <a:pt x="1228011" y="16621"/>
                    <a:pt x="1234459" y="11697"/>
                    <a:pt x="1241670" y="8521"/>
                  </a:cubicBezTo>
                  <a:cubicBezTo>
                    <a:pt x="1248817" y="5377"/>
                    <a:pt x="1256155" y="3089"/>
                    <a:pt x="1263619" y="1691"/>
                  </a:cubicBezTo>
                  <a:cubicBezTo>
                    <a:pt x="1271116" y="294"/>
                    <a:pt x="1279406" y="-246"/>
                    <a:pt x="1288491" y="103"/>
                  </a:cubicBezTo>
                  <a:cubicBezTo>
                    <a:pt x="1297258" y="612"/>
                    <a:pt x="1305739" y="2136"/>
                    <a:pt x="1313998" y="4709"/>
                  </a:cubicBezTo>
                  <a:cubicBezTo>
                    <a:pt x="1322225" y="7250"/>
                    <a:pt x="1329340" y="11602"/>
                    <a:pt x="1335249" y="17701"/>
                  </a:cubicBezTo>
                  <a:cubicBezTo>
                    <a:pt x="1341157" y="23863"/>
                    <a:pt x="1344746" y="31042"/>
                    <a:pt x="1345985" y="39301"/>
                  </a:cubicBezTo>
                  <a:cubicBezTo>
                    <a:pt x="1347256" y="47560"/>
                    <a:pt x="1346811" y="55024"/>
                    <a:pt x="1344683" y="61632"/>
                  </a:cubicBezTo>
                  <a:cubicBezTo>
                    <a:pt x="1342555" y="68112"/>
                    <a:pt x="1338870" y="74433"/>
                    <a:pt x="1333597" y="80659"/>
                  </a:cubicBezTo>
                  <a:cubicBezTo>
                    <a:pt x="1328387" y="86821"/>
                    <a:pt x="1323527" y="91522"/>
                    <a:pt x="1319049" y="94794"/>
                  </a:cubicBezTo>
                  <a:cubicBezTo>
                    <a:pt x="1314633" y="98002"/>
                    <a:pt x="1308439" y="102005"/>
                    <a:pt x="1300466" y="106833"/>
                  </a:cubicBezTo>
                  <a:lnTo>
                    <a:pt x="1288491" y="114012"/>
                  </a:lnTo>
                  <a:cubicBezTo>
                    <a:pt x="1290651" y="117506"/>
                    <a:pt x="1292588" y="120365"/>
                    <a:pt x="1294304" y="122715"/>
                  </a:cubicBezTo>
                  <a:cubicBezTo>
                    <a:pt x="1296115" y="125002"/>
                    <a:pt x="1298878" y="128242"/>
                    <a:pt x="1302753" y="132371"/>
                  </a:cubicBezTo>
                  <a:cubicBezTo>
                    <a:pt x="1306692" y="136501"/>
                    <a:pt x="1310472" y="140059"/>
                    <a:pt x="1314125" y="143044"/>
                  </a:cubicBezTo>
                  <a:lnTo>
                    <a:pt x="1317905" y="146253"/>
                  </a:lnTo>
                  <a:cubicBezTo>
                    <a:pt x="1319843" y="143807"/>
                    <a:pt x="1321526" y="141424"/>
                    <a:pt x="1323019" y="139169"/>
                  </a:cubicBezTo>
                  <a:cubicBezTo>
                    <a:pt x="1324480" y="136977"/>
                    <a:pt x="1326609" y="132912"/>
                    <a:pt x="1329372" y="127035"/>
                  </a:cubicBezTo>
                  <a:cubicBezTo>
                    <a:pt x="1332231" y="121191"/>
                    <a:pt x="1334200" y="116044"/>
                    <a:pt x="1335408" y="111788"/>
                  </a:cubicBezTo>
                  <a:lnTo>
                    <a:pt x="1337123" y="105562"/>
                  </a:lnTo>
                  <a:lnTo>
                    <a:pt x="1384865" y="105562"/>
                  </a:lnTo>
                  <a:cubicBezTo>
                    <a:pt x="1382737" y="112487"/>
                    <a:pt x="1380736" y="118903"/>
                    <a:pt x="1378893" y="124685"/>
                  </a:cubicBezTo>
                  <a:cubicBezTo>
                    <a:pt x="1377019" y="130466"/>
                    <a:pt x="1374129" y="137454"/>
                    <a:pt x="1370158" y="145649"/>
                  </a:cubicBezTo>
                  <a:cubicBezTo>
                    <a:pt x="1366187" y="153844"/>
                    <a:pt x="1362725" y="159753"/>
                    <a:pt x="1359834" y="163406"/>
                  </a:cubicBezTo>
                  <a:lnTo>
                    <a:pt x="1354562" y="170108"/>
                  </a:lnTo>
                  <a:cubicBezTo>
                    <a:pt x="1356722" y="171410"/>
                    <a:pt x="1358405" y="172395"/>
                    <a:pt x="1359676" y="172935"/>
                  </a:cubicBezTo>
                  <a:cubicBezTo>
                    <a:pt x="1360915" y="173538"/>
                    <a:pt x="1364504" y="175063"/>
                    <a:pt x="1370317" y="177541"/>
                  </a:cubicBezTo>
                  <a:lnTo>
                    <a:pt x="1382229" y="182750"/>
                  </a:lnTo>
                  <a:lnTo>
                    <a:pt x="1358087" y="217755"/>
                  </a:lnTo>
                  <a:cubicBezTo>
                    <a:pt x="1355769" y="217056"/>
                    <a:pt x="1352815" y="216103"/>
                    <a:pt x="1349352" y="214769"/>
                  </a:cubicBezTo>
                  <a:cubicBezTo>
                    <a:pt x="1345858" y="213435"/>
                    <a:pt x="1342015" y="211815"/>
                    <a:pt x="1337822" y="209909"/>
                  </a:cubicBezTo>
                  <a:cubicBezTo>
                    <a:pt x="1333660" y="208003"/>
                    <a:pt x="1329181" y="205843"/>
                    <a:pt x="1324322" y="203334"/>
                  </a:cubicBezTo>
                  <a:lnTo>
                    <a:pt x="1318794" y="200634"/>
                  </a:lnTo>
                  <a:cubicBezTo>
                    <a:pt x="1314538" y="202444"/>
                    <a:pt x="1309615" y="204319"/>
                    <a:pt x="1304087" y="206320"/>
                  </a:cubicBezTo>
                  <a:cubicBezTo>
                    <a:pt x="1298529" y="208289"/>
                    <a:pt x="1291477" y="210195"/>
                    <a:pt x="1282837" y="212038"/>
                  </a:cubicBezTo>
                  <a:cubicBezTo>
                    <a:pt x="1274197" y="213848"/>
                    <a:pt x="1264667" y="214896"/>
                    <a:pt x="1254185" y="215246"/>
                  </a:cubicBezTo>
                  <a:cubicBezTo>
                    <a:pt x="1240431" y="215754"/>
                    <a:pt x="1228646" y="214896"/>
                    <a:pt x="1218958" y="212800"/>
                  </a:cubicBezTo>
                  <a:cubicBezTo>
                    <a:pt x="1209270" y="210640"/>
                    <a:pt x="1200916" y="207591"/>
                    <a:pt x="1193927" y="203588"/>
                  </a:cubicBezTo>
                  <a:cubicBezTo>
                    <a:pt x="1186908" y="199618"/>
                    <a:pt x="1181094" y="194313"/>
                    <a:pt x="1176425" y="187706"/>
                  </a:cubicBezTo>
                  <a:cubicBezTo>
                    <a:pt x="1171819" y="181099"/>
                    <a:pt x="1169087" y="173062"/>
                    <a:pt x="1168293" y="163628"/>
                  </a:cubicBezTo>
                  <a:cubicBezTo>
                    <a:pt x="1167563" y="154226"/>
                    <a:pt x="1169278" y="145109"/>
                    <a:pt x="1173566" y="136342"/>
                  </a:cubicBezTo>
                  <a:cubicBezTo>
                    <a:pt x="1176838" y="129577"/>
                    <a:pt x="1182047" y="123033"/>
                    <a:pt x="1189099" y="116871"/>
                  </a:cubicBezTo>
                  <a:cubicBezTo>
                    <a:pt x="1196215" y="110677"/>
                    <a:pt x="1203203" y="105626"/>
                    <a:pt x="1210223" y="101814"/>
                  </a:cubicBezTo>
                  <a:lnTo>
                    <a:pt x="1221594" y="95652"/>
                  </a:lnTo>
                  <a:close/>
                  <a:moveTo>
                    <a:pt x="1245450" y="132371"/>
                  </a:moveTo>
                  <a:cubicBezTo>
                    <a:pt x="1243290" y="133388"/>
                    <a:pt x="1240780" y="134563"/>
                    <a:pt x="1237890" y="135961"/>
                  </a:cubicBezTo>
                  <a:cubicBezTo>
                    <a:pt x="1234967" y="137359"/>
                    <a:pt x="1231823" y="139360"/>
                    <a:pt x="1228392" y="141933"/>
                  </a:cubicBezTo>
                  <a:cubicBezTo>
                    <a:pt x="1225025" y="144474"/>
                    <a:pt x="1222452" y="147269"/>
                    <a:pt x="1220705" y="150224"/>
                  </a:cubicBezTo>
                  <a:cubicBezTo>
                    <a:pt x="1218958" y="153209"/>
                    <a:pt x="1217878" y="156544"/>
                    <a:pt x="1217529" y="160134"/>
                  </a:cubicBezTo>
                  <a:cubicBezTo>
                    <a:pt x="1217116" y="163787"/>
                    <a:pt x="1217973" y="166963"/>
                    <a:pt x="1220102" y="169600"/>
                  </a:cubicBezTo>
                  <a:cubicBezTo>
                    <a:pt x="1222230" y="172713"/>
                    <a:pt x="1225724" y="175063"/>
                    <a:pt x="1230425" y="176524"/>
                  </a:cubicBezTo>
                  <a:cubicBezTo>
                    <a:pt x="1235190" y="178018"/>
                    <a:pt x="1240780" y="178780"/>
                    <a:pt x="1247165" y="178780"/>
                  </a:cubicBezTo>
                  <a:cubicBezTo>
                    <a:pt x="1253581" y="178938"/>
                    <a:pt x="1259045" y="178494"/>
                    <a:pt x="1263619" y="177414"/>
                  </a:cubicBezTo>
                  <a:cubicBezTo>
                    <a:pt x="1268193" y="176334"/>
                    <a:pt x="1272005" y="174968"/>
                    <a:pt x="1275150" y="173316"/>
                  </a:cubicBezTo>
                  <a:lnTo>
                    <a:pt x="1279502" y="171061"/>
                  </a:lnTo>
                  <a:cubicBezTo>
                    <a:pt x="1275785" y="167599"/>
                    <a:pt x="1272767" y="164677"/>
                    <a:pt x="1270322" y="162262"/>
                  </a:cubicBezTo>
                  <a:cubicBezTo>
                    <a:pt x="1267876" y="159880"/>
                    <a:pt x="1264413" y="156005"/>
                    <a:pt x="1259839" y="150605"/>
                  </a:cubicBezTo>
                  <a:cubicBezTo>
                    <a:pt x="1255265" y="145236"/>
                    <a:pt x="1252343" y="141552"/>
                    <a:pt x="1250945" y="139550"/>
                  </a:cubicBezTo>
                  <a:lnTo>
                    <a:pt x="1245450" y="132371"/>
                  </a:lnTo>
                  <a:close/>
                  <a:moveTo>
                    <a:pt x="1265208" y="77260"/>
                  </a:moveTo>
                  <a:cubicBezTo>
                    <a:pt x="1270067" y="75132"/>
                    <a:pt x="1274197" y="73194"/>
                    <a:pt x="1277627" y="71447"/>
                  </a:cubicBezTo>
                  <a:cubicBezTo>
                    <a:pt x="1280994" y="69732"/>
                    <a:pt x="1284044" y="67635"/>
                    <a:pt x="1286776" y="65221"/>
                  </a:cubicBezTo>
                  <a:cubicBezTo>
                    <a:pt x="1289508" y="62871"/>
                    <a:pt x="1291890" y="59980"/>
                    <a:pt x="1293923" y="56677"/>
                  </a:cubicBezTo>
                  <a:cubicBezTo>
                    <a:pt x="1295956" y="53373"/>
                    <a:pt x="1297004" y="50196"/>
                    <a:pt x="1297099" y="47147"/>
                  </a:cubicBezTo>
                  <a:cubicBezTo>
                    <a:pt x="1297194" y="44066"/>
                    <a:pt x="1295860" y="41524"/>
                    <a:pt x="1293033" y="39428"/>
                  </a:cubicBezTo>
                  <a:cubicBezTo>
                    <a:pt x="1290206" y="37363"/>
                    <a:pt x="1286680" y="36442"/>
                    <a:pt x="1282392" y="36601"/>
                  </a:cubicBezTo>
                  <a:cubicBezTo>
                    <a:pt x="1279311" y="36728"/>
                    <a:pt x="1276325" y="37395"/>
                    <a:pt x="1273498" y="38538"/>
                  </a:cubicBezTo>
                  <a:cubicBezTo>
                    <a:pt x="1270734" y="39746"/>
                    <a:pt x="1268574" y="41016"/>
                    <a:pt x="1267145" y="42414"/>
                  </a:cubicBezTo>
                  <a:cubicBezTo>
                    <a:pt x="1265652" y="43812"/>
                    <a:pt x="1264572" y="45400"/>
                    <a:pt x="1263778" y="47147"/>
                  </a:cubicBezTo>
                  <a:cubicBezTo>
                    <a:pt x="1263016" y="48894"/>
                    <a:pt x="1262412" y="51562"/>
                    <a:pt x="1262031" y="55183"/>
                  </a:cubicBezTo>
                  <a:cubicBezTo>
                    <a:pt x="1261618" y="58836"/>
                    <a:pt x="1261745" y="62140"/>
                    <a:pt x="1262317" y="65094"/>
                  </a:cubicBezTo>
                  <a:cubicBezTo>
                    <a:pt x="1262539" y="67254"/>
                    <a:pt x="1263460" y="71320"/>
                    <a:pt x="1265208" y="77260"/>
                  </a:cubicBezTo>
                  <a:close/>
                  <a:moveTo>
                    <a:pt x="1559762" y="3820"/>
                  </a:moveTo>
                  <a:lnTo>
                    <a:pt x="1678562" y="3820"/>
                  </a:lnTo>
                  <a:lnTo>
                    <a:pt x="1678562" y="41048"/>
                  </a:lnTo>
                  <a:lnTo>
                    <a:pt x="1601087" y="41048"/>
                  </a:lnTo>
                  <a:lnTo>
                    <a:pt x="1601087" y="77038"/>
                  </a:lnTo>
                  <a:lnTo>
                    <a:pt x="1678562" y="77038"/>
                  </a:lnTo>
                  <a:lnTo>
                    <a:pt x="1678562" y="114012"/>
                  </a:lnTo>
                  <a:lnTo>
                    <a:pt x="1601087" y="114012"/>
                  </a:lnTo>
                  <a:lnTo>
                    <a:pt x="1601087" y="166614"/>
                  </a:lnTo>
                  <a:lnTo>
                    <a:pt x="1678562" y="166614"/>
                  </a:lnTo>
                  <a:lnTo>
                    <a:pt x="1678562" y="203842"/>
                  </a:lnTo>
                  <a:lnTo>
                    <a:pt x="1559762" y="203842"/>
                  </a:lnTo>
                  <a:lnTo>
                    <a:pt x="1559762" y="3820"/>
                  </a:lnTo>
                  <a:close/>
                  <a:moveTo>
                    <a:pt x="1712327" y="53468"/>
                  </a:moveTo>
                  <a:lnTo>
                    <a:pt x="1749587" y="53468"/>
                  </a:lnTo>
                  <a:lnTo>
                    <a:pt x="1749587" y="66841"/>
                  </a:lnTo>
                  <a:cubicBezTo>
                    <a:pt x="1757910" y="60583"/>
                    <a:pt x="1765533" y="56200"/>
                    <a:pt x="1772426" y="53849"/>
                  </a:cubicBezTo>
                  <a:cubicBezTo>
                    <a:pt x="1779287" y="51435"/>
                    <a:pt x="1786339" y="50228"/>
                    <a:pt x="1793486" y="50228"/>
                  </a:cubicBezTo>
                  <a:cubicBezTo>
                    <a:pt x="1808257" y="50228"/>
                    <a:pt x="1820772" y="54675"/>
                    <a:pt x="1831032" y="63633"/>
                  </a:cubicBezTo>
                  <a:cubicBezTo>
                    <a:pt x="1839799" y="71256"/>
                    <a:pt x="1844151" y="82469"/>
                    <a:pt x="1844151" y="97367"/>
                  </a:cubicBezTo>
                  <a:lnTo>
                    <a:pt x="1844151" y="205081"/>
                  </a:lnTo>
                  <a:lnTo>
                    <a:pt x="1807209" y="205081"/>
                  </a:lnTo>
                  <a:lnTo>
                    <a:pt x="1807209" y="126177"/>
                  </a:lnTo>
                  <a:cubicBezTo>
                    <a:pt x="1807209" y="110644"/>
                    <a:pt x="1806415" y="100289"/>
                    <a:pt x="1804858" y="95271"/>
                  </a:cubicBezTo>
                  <a:cubicBezTo>
                    <a:pt x="1803333" y="90220"/>
                    <a:pt x="1800538" y="86377"/>
                    <a:pt x="1796567" y="83740"/>
                  </a:cubicBezTo>
                  <a:cubicBezTo>
                    <a:pt x="1792597" y="81071"/>
                    <a:pt x="1787673" y="79769"/>
                    <a:pt x="1781860" y="79769"/>
                  </a:cubicBezTo>
                  <a:cubicBezTo>
                    <a:pt x="1774332" y="79769"/>
                    <a:pt x="1767820" y="81961"/>
                    <a:pt x="1762357" y="86313"/>
                  </a:cubicBezTo>
                  <a:cubicBezTo>
                    <a:pt x="1756925" y="90728"/>
                    <a:pt x="1753145" y="96795"/>
                    <a:pt x="1751017" y="104577"/>
                  </a:cubicBezTo>
                  <a:cubicBezTo>
                    <a:pt x="1750032" y="108738"/>
                    <a:pt x="1749587" y="117506"/>
                    <a:pt x="1749587" y="130879"/>
                  </a:cubicBezTo>
                  <a:lnTo>
                    <a:pt x="1749587" y="205081"/>
                  </a:lnTo>
                  <a:lnTo>
                    <a:pt x="1712327" y="205081"/>
                  </a:lnTo>
                  <a:lnTo>
                    <a:pt x="1712327" y="53468"/>
                  </a:lnTo>
                  <a:close/>
                  <a:moveTo>
                    <a:pt x="2065074" y="139550"/>
                  </a:moveTo>
                  <a:lnTo>
                    <a:pt x="1920704" y="139550"/>
                  </a:lnTo>
                  <a:cubicBezTo>
                    <a:pt x="1922832" y="150319"/>
                    <a:pt x="1928455" y="158863"/>
                    <a:pt x="1937603" y="165280"/>
                  </a:cubicBezTo>
                  <a:cubicBezTo>
                    <a:pt x="1946687" y="171633"/>
                    <a:pt x="1958250" y="174809"/>
                    <a:pt x="1972226" y="174809"/>
                  </a:cubicBezTo>
                  <a:cubicBezTo>
                    <a:pt x="1988903" y="174809"/>
                    <a:pt x="2003260" y="169854"/>
                    <a:pt x="2015299" y="159943"/>
                  </a:cubicBezTo>
                  <a:lnTo>
                    <a:pt x="2052845" y="174809"/>
                  </a:lnTo>
                  <a:cubicBezTo>
                    <a:pt x="2043347" y="186403"/>
                    <a:pt x="2032039" y="194916"/>
                    <a:pt x="2018920" y="200380"/>
                  </a:cubicBezTo>
                  <a:cubicBezTo>
                    <a:pt x="2005833" y="205843"/>
                    <a:pt x="1990364" y="208543"/>
                    <a:pt x="1972512" y="208543"/>
                  </a:cubicBezTo>
                  <a:cubicBezTo>
                    <a:pt x="1944369" y="208543"/>
                    <a:pt x="1921498" y="200983"/>
                    <a:pt x="1903964" y="185863"/>
                  </a:cubicBezTo>
                  <a:cubicBezTo>
                    <a:pt x="1886398" y="170743"/>
                    <a:pt x="1877631" y="151875"/>
                    <a:pt x="1877631" y="129385"/>
                  </a:cubicBezTo>
                  <a:cubicBezTo>
                    <a:pt x="1877631" y="105880"/>
                    <a:pt x="1886398" y="86503"/>
                    <a:pt x="1903964" y="71193"/>
                  </a:cubicBezTo>
                  <a:cubicBezTo>
                    <a:pt x="1921498" y="55914"/>
                    <a:pt x="1943511" y="48259"/>
                    <a:pt x="1969876" y="48259"/>
                  </a:cubicBezTo>
                  <a:cubicBezTo>
                    <a:pt x="1997987" y="48259"/>
                    <a:pt x="2020890" y="55914"/>
                    <a:pt x="2038583" y="71193"/>
                  </a:cubicBezTo>
                  <a:cubicBezTo>
                    <a:pt x="2056212" y="86503"/>
                    <a:pt x="2065074" y="106896"/>
                    <a:pt x="2065074" y="132371"/>
                  </a:cubicBezTo>
                  <a:lnTo>
                    <a:pt x="2065074" y="139550"/>
                  </a:lnTo>
                  <a:close/>
                  <a:moveTo>
                    <a:pt x="2019969" y="109279"/>
                  </a:moveTo>
                  <a:cubicBezTo>
                    <a:pt x="2016824" y="100861"/>
                    <a:pt x="2010916" y="94000"/>
                    <a:pt x="2002180" y="88695"/>
                  </a:cubicBezTo>
                  <a:cubicBezTo>
                    <a:pt x="1993477" y="83391"/>
                    <a:pt x="1983439" y="80722"/>
                    <a:pt x="1972226" y="80722"/>
                  </a:cubicBezTo>
                  <a:cubicBezTo>
                    <a:pt x="1959616" y="80722"/>
                    <a:pt x="1948530" y="83740"/>
                    <a:pt x="1939032" y="89680"/>
                  </a:cubicBezTo>
                  <a:cubicBezTo>
                    <a:pt x="1933219" y="93301"/>
                    <a:pt x="1927756" y="99877"/>
                    <a:pt x="1922737" y="109279"/>
                  </a:cubicBezTo>
                  <a:lnTo>
                    <a:pt x="2019969" y="109279"/>
                  </a:lnTo>
                  <a:close/>
                  <a:moveTo>
                    <a:pt x="2096808" y="52229"/>
                  </a:moveTo>
                  <a:lnTo>
                    <a:pt x="2132034" y="52229"/>
                  </a:lnTo>
                  <a:lnTo>
                    <a:pt x="2132034" y="69605"/>
                  </a:lnTo>
                  <a:cubicBezTo>
                    <a:pt x="2135910" y="62807"/>
                    <a:pt x="2140961" y="57597"/>
                    <a:pt x="2147282" y="53977"/>
                  </a:cubicBezTo>
                  <a:cubicBezTo>
                    <a:pt x="2153571" y="50324"/>
                    <a:pt x="2160527" y="48513"/>
                    <a:pt x="2168087" y="48513"/>
                  </a:cubicBezTo>
                  <a:cubicBezTo>
                    <a:pt x="2173361" y="48513"/>
                    <a:pt x="2182445" y="50324"/>
                    <a:pt x="2195469" y="53977"/>
                  </a:cubicBezTo>
                  <a:lnTo>
                    <a:pt x="2183239" y="83994"/>
                  </a:lnTo>
                  <a:cubicBezTo>
                    <a:pt x="2171010" y="80818"/>
                    <a:pt x="2163259" y="79261"/>
                    <a:pt x="2159956" y="79261"/>
                  </a:cubicBezTo>
                  <a:cubicBezTo>
                    <a:pt x="2153730" y="79261"/>
                    <a:pt x="2148457" y="82596"/>
                    <a:pt x="2144105" y="89330"/>
                  </a:cubicBezTo>
                  <a:cubicBezTo>
                    <a:pt x="2139722" y="96033"/>
                    <a:pt x="2137530" y="109024"/>
                    <a:pt x="2137530" y="128369"/>
                  </a:cubicBezTo>
                  <a:lnTo>
                    <a:pt x="2137530" y="135357"/>
                  </a:lnTo>
                  <a:lnTo>
                    <a:pt x="2137530" y="206574"/>
                  </a:lnTo>
                  <a:lnTo>
                    <a:pt x="2096808" y="206574"/>
                  </a:lnTo>
                  <a:lnTo>
                    <a:pt x="2096808" y="52229"/>
                  </a:lnTo>
                  <a:close/>
                  <a:moveTo>
                    <a:pt x="2341237" y="51975"/>
                  </a:moveTo>
                  <a:lnTo>
                    <a:pt x="2378497" y="51975"/>
                  </a:lnTo>
                  <a:lnTo>
                    <a:pt x="2378497" y="162135"/>
                  </a:lnTo>
                  <a:cubicBezTo>
                    <a:pt x="2378497" y="183830"/>
                    <a:pt x="2373478" y="199777"/>
                    <a:pt x="2363409" y="210036"/>
                  </a:cubicBezTo>
                  <a:cubicBezTo>
                    <a:pt x="2349782" y="223918"/>
                    <a:pt x="2329420" y="230874"/>
                    <a:pt x="2302262" y="230874"/>
                  </a:cubicBezTo>
                  <a:cubicBezTo>
                    <a:pt x="2287713" y="230874"/>
                    <a:pt x="2275420" y="229318"/>
                    <a:pt x="2265446" y="226173"/>
                  </a:cubicBezTo>
                  <a:cubicBezTo>
                    <a:pt x="2255472" y="223028"/>
                    <a:pt x="2247055" y="218391"/>
                    <a:pt x="2240257" y="212291"/>
                  </a:cubicBezTo>
                  <a:cubicBezTo>
                    <a:pt x="2233459" y="206129"/>
                    <a:pt x="2228440" y="198824"/>
                    <a:pt x="2225105" y="190183"/>
                  </a:cubicBezTo>
                  <a:lnTo>
                    <a:pt x="2266209" y="190183"/>
                  </a:lnTo>
                  <a:cubicBezTo>
                    <a:pt x="2269862" y="193646"/>
                    <a:pt x="2274594" y="196314"/>
                    <a:pt x="2280312" y="198124"/>
                  </a:cubicBezTo>
                  <a:cubicBezTo>
                    <a:pt x="2285998" y="199967"/>
                    <a:pt x="2292764" y="200856"/>
                    <a:pt x="2300515" y="200856"/>
                  </a:cubicBezTo>
                  <a:cubicBezTo>
                    <a:pt x="2310393" y="200856"/>
                    <a:pt x="2318398" y="199522"/>
                    <a:pt x="2324497" y="196918"/>
                  </a:cubicBezTo>
                  <a:cubicBezTo>
                    <a:pt x="2330659" y="194249"/>
                    <a:pt x="2334947" y="190819"/>
                    <a:pt x="2337489" y="186562"/>
                  </a:cubicBezTo>
                  <a:cubicBezTo>
                    <a:pt x="2339998" y="182369"/>
                    <a:pt x="2341237" y="175063"/>
                    <a:pt x="2341237" y="164644"/>
                  </a:cubicBezTo>
                  <a:cubicBezTo>
                    <a:pt x="2334852" y="170267"/>
                    <a:pt x="2328023" y="174301"/>
                    <a:pt x="2320749" y="176779"/>
                  </a:cubicBezTo>
                  <a:cubicBezTo>
                    <a:pt x="2313475" y="179288"/>
                    <a:pt x="2305279" y="180527"/>
                    <a:pt x="2296163" y="180527"/>
                  </a:cubicBezTo>
                  <a:cubicBezTo>
                    <a:pt x="2276373" y="180527"/>
                    <a:pt x="2259570" y="174301"/>
                    <a:pt x="2245784" y="161913"/>
                  </a:cubicBezTo>
                  <a:cubicBezTo>
                    <a:pt x="2232030" y="149524"/>
                    <a:pt x="2225105" y="133769"/>
                    <a:pt x="2225105" y="114742"/>
                  </a:cubicBezTo>
                  <a:cubicBezTo>
                    <a:pt x="2225105" y="94254"/>
                    <a:pt x="2232506" y="77768"/>
                    <a:pt x="2247277" y="65348"/>
                  </a:cubicBezTo>
                  <a:cubicBezTo>
                    <a:pt x="2260269" y="54262"/>
                    <a:pt x="2275992" y="48767"/>
                    <a:pt x="2294416" y="48767"/>
                  </a:cubicBezTo>
                  <a:cubicBezTo>
                    <a:pt x="2302961" y="48767"/>
                    <a:pt x="2311061" y="50101"/>
                    <a:pt x="2318716" y="52833"/>
                  </a:cubicBezTo>
                  <a:cubicBezTo>
                    <a:pt x="2326403" y="55565"/>
                    <a:pt x="2333899" y="59980"/>
                    <a:pt x="2341237" y="66110"/>
                  </a:cubicBezTo>
                  <a:lnTo>
                    <a:pt x="2341237" y="51975"/>
                  </a:lnTo>
                  <a:close/>
                  <a:moveTo>
                    <a:pt x="2299625" y="78530"/>
                  </a:moveTo>
                  <a:cubicBezTo>
                    <a:pt x="2287809" y="78530"/>
                    <a:pt x="2278120" y="81929"/>
                    <a:pt x="2270561" y="88695"/>
                  </a:cubicBezTo>
                  <a:cubicBezTo>
                    <a:pt x="2262969" y="95461"/>
                    <a:pt x="2259189" y="103974"/>
                    <a:pt x="2259189" y="114234"/>
                  </a:cubicBezTo>
                  <a:cubicBezTo>
                    <a:pt x="2259189" y="125002"/>
                    <a:pt x="2263064" y="133801"/>
                    <a:pt x="2270815" y="140694"/>
                  </a:cubicBezTo>
                  <a:cubicBezTo>
                    <a:pt x="2278629" y="147555"/>
                    <a:pt x="2288412" y="150985"/>
                    <a:pt x="2300229" y="150985"/>
                  </a:cubicBezTo>
                  <a:cubicBezTo>
                    <a:pt x="2311886" y="150985"/>
                    <a:pt x="2321416" y="147650"/>
                    <a:pt x="2328880" y="140916"/>
                  </a:cubicBezTo>
                  <a:cubicBezTo>
                    <a:pt x="2336377" y="134214"/>
                    <a:pt x="2340093" y="125415"/>
                    <a:pt x="2340093" y="114488"/>
                  </a:cubicBezTo>
                  <a:cubicBezTo>
                    <a:pt x="2340093" y="103910"/>
                    <a:pt x="2336377" y="95271"/>
                    <a:pt x="2328880" y="88568"/>
                  </a:cubicBezTo>
                  <a:cubicBezTo>
                    <a:pt x="2321416" y="81866"/>
                    <a:pt x="2311696" y="78530"/>
                    <a:pt x="2299625" y="78530"/>
                  </a:cubicBezTo>
                  <a:close/>
                  <a:moveTo>
                    <a:pt x="2408229" y="48957"/>
                  </a:moveTo>
                  <a:lnTo>
                    <a:pt x="2449015" y="48957"/>
                  </a:lnTo>
                  <a:lnTo>
                    <a:pt x="2490023" y="133134"/>
                  </a:lnTo>
                  <a:lnTo>
                    <a:pt x="2535415" y="48957"/>
                  </a:lnTo>
                  <a:lnTo>
                    <a:pt x="2576169" y="48957"/>
                  </a:lnTo>
                  <a:lnTo>
                    <a:pt x="2476904" y="231636"/>
                  </a:lnTo>
                  <a:lnTo>
                    <a:pt x="2435896" y="231636"/>
                  </a:lnTo>
                  <a:lnTo>
                    <a:pt x="2468455" y="172554"/>
                  </a:lnTo>
                  <a:lnTo>
                    <a:pt x="2408229" y="48957"/>
                  </a:lnTo>
                  <a:close/>
                </a:path>
              </a:pathLst>
            </a:custGeom>
            <a:solidFill>
              <a:srgbClr val="2F318B"/>
            </a:solidFill>
            <a:ln w="318" cap="flat">
              <a:noFill/>
              <a:prstDash val="solid"/>
              <a:miter/>
            </a:ln>
          </p:spPr>
          <p:txBody>
            <a:bodyPr rtlCol="0" anchor="ctr"/>
            <a:lstStyle/>
            <a:p>
              <a:endParaRPr lang="zh-CN" altLang="en-US">
                <a:cs typeface="+mn-ea"/>
                <a:sym typeface="+mn-lt"/>
              </a:endParaRPr>
            </a:p>
          </p:txBody>
        </p:sp>
      </p:grpSp>
      <p:sp>
        <p:nvSpPr>
          <p:cNvPr id="68" name="文本框 67"/>
          <p:cNvSpPr txBox="1"/>
          <p:nvPr/>
        </p:nvSpPr>
        <p:spPr>
          <a:xfrm>
            <a:off x="259276" y="316564"/>
            <a:ext cx="1620957" cy="523220"/>
          </a:xfrm>
          <a:prstGeom prst="rect">
            <a:avLst/>
          </a:prstGeom>
          <a:noFill/>
        </p:spPr>
        <p:txBody>
          <a:bodyPr wrap="none" rtlCol="0">
            <a:spAutoFit/>
          </a:bodyPr>
          <a:lstStyle/>
          <a:p>
            <a:r>
              <a:rPr lang="zh-CN" altLang="en-US" sz="2800" dirty="0">
                <a:solidFill>
                  <a:srgbClr val="002060"/>
                </a:solidFill>
                <a:cs typeface="+mn-ea"/>
                <a:sym typeface="+mn-lt"/>
              </a:rPr>
              <a:t>功能介绍</a:t>
            </a:r>
            <a:endParaRPr lang="zh-CN" altLang="en-US" sz="2800" dirty="0">
              <a:solidFill>
                <a:srgbClr val="002060"/>
              </a:solidFill>
              <a:cs typeface="+mn-ea"/>
              <a:sym typeface="+mn-lt"/>
            </a:endParaRPr>
          </a:p>
        </p:txBody>
      </p:sp>
      <p:sp>
        <p:nvSpPr>
          <p:cNvPr id="69" name="文本框 68"/>
          <p:cNvSpPr txBox="1"/>
          <p:nvPr/>
        </p:nvSpPr>
        <p:spPr>
          <a:xfrm>
            <a:off x="1789250" y="478343"/>
            <a:ext cx="1620957" cy="298736"/>
          </a:xfrm>
          <a:prstGeom prst="rect">
            <a:avLst/>
          </a:prstGeom>
          <a:noFill/>
        </p:spPr>
        <p:txBody>
          <a:bodyPr wrap="square" rtlCol="0" anchor="t">
            <a:spAutoFit/>
          </a:bodyPr>
          <a:lstStyle/>
          <a:p>
            <a:pPr algn="l" fontAlgn="auto">
              <a:lnSpc>
                <a:spcPct val="150000"/>
              </a:lnSpc>
            </a:pPr>
            <a:r>
              <a:rPr lang="en-US" altLang="zh-CN" sz="1000" dirty="0">
                <a:cs typeface="+mn-ea"/>
                <a:sym typeface="+mn-lt"/>
              </a:rPr>
              <a:t>Features</a:t>
            </a:r>
            <a:endParaRPr lang="zh-CN" altLang="en-US" sz="1000" dirty="0">
              <a:cs typeface="+mn-ea"/>
              <a:sym typeface="+mn-lt"/>
            </a:endParaRPr>
          </a:p>
        </p:txBody>
      </p:sp>
      <p:sp>
        <p:nvSpPr>
          <p:cNvPr id="3" name="矩形 2"/>
          <p:cNvSpPr/>
          <p:nvPr/>
        </p:nvSpPr>
        <p:spPr>
          <a:xfrm>
            <a:off x="5063899" y="1005595"/>
            <a:ext cx="1107996" cy="120624"/>
          </a:xfrm>
          <a:prstGeom prst="rect">
            <a:avLst/>
          </a:prstGeom>
          <a:solidFill>
            <a:srgbClr val="414CD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5" name="矩形: 圆角 74"/>
          <p:cNvSpPr/>
          <p:nvPr/>
        </p:nvSpPr>
        <p:spPr>
          <a:xfrm>
            <a:off x="344805" y="4563110"/>
            <a:ext cx="6216650" cy="2943225"/>
          </a:xfrm>
          <a:prstGeom prst="roundRect">
            <a:avLst>
              <a:gd name="adj" fmla="val 4043"/>
            </a:avLst>
          </a:prstGeom>
          <a:solidFill>
            <a:srgbClr val="FAFAFA"/>
          </a:solidFill>
          <a:ln>
            <a:solidFill>
              <a:srgbClr val="472ADA"/>
            </a:solidFill>
          </a:ln>
          <a:effectLst>
            <a:outerShdw blurRad="215900" algn="ctr" rotWithShape="0">
              <a:prstClr val="black">
                <a:alpha val="1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indent="306070" algn="l" fontAlgn="base">
              <a:lnSpc>
                <a:spcPct val="150000"/>
              </a:lnSpc>
            </a:pPr>
            <a:endParaRPr lang="zh-CN" altLang="en-US" sz="1400" dirty="0"/>
          </a:p>
        </p:txBody>
      </p:sp>
      <p:sp>
        <p:nvSpPr>
          <p:cNvPr id="76" name="文本框 75"/>
          <p:cNvSpPr txBox="1"/>
          <p:nvPr/>
        </p:nvSpPr>
        <p:spPr>
          <a:xfrm>
            <a:off x="532228" y="4976232"/>
            <a:ext cx="5752322" cy="2353310"/>
          </a:xfrm>
          <a:prstGeom prst="rect">
            <a:avLst/>
          </a:prstGeom>
          <a:noFill/>
        </p:spPr>
        <p:txBody>
          <a:bodyPr wrap="square">
            <a:spAutoFit/>
          </a:bodyPr>
          <a:lstStyle/>
          <a:p>
            <a:pPr marL="342900" indent="-342900">
              <a:lnSpc>
                <a:spcPct val="150000"/>
              </a:lnSpc>
              <a:buSzPts val="1000"/>
              <a:buFont typeface="Wingdings" panose="05000000000000000000" pitchFamily="2" charset="2"/>
              <a:buChar char="u"/>
              <a:tabLst>
                <a:tab pos="266700" algn="l"/>
                <a:tab pos="457200" algn="l"/>
              </a:tabLst>
            </a:pPr>
            <a:r>
              <a:rPr lang="zh-CN" altLang="en-US" sz="1400" kern="0" dirty="0">
                <a:solidFill>
                  <a:srgbClr val="141414"/>
                </a:solidFill>
                <a:latin typeface="等线" panose="02010600030101010101" pitchFamily="2" charset="-122"/>
                <a:ea typeface="仿宋" panose="02010609060101010101" pitchFamily="49" charset="-122"/>
              </a:rPr>
              <a:t>温度：对</a:t>
            </a:r>
            <a:r>
              <a:rPr lang="en-US" altLang="zh-CN" sz="1400" kern="0" dirty="0">
                <a:solidFill>
                  <a:srgbClr val="141414"/>
                </a:solidFill>
                <a:latin typeface="等线" panose="02010600030101010101" pitchFamily="2" charset="-122"/>
                <a:ea typeface="仿宋" panose="02010609060101010101" pitchFamily="49" charset="-122"/>
              </a:rPr>
              <a:t>NaI</a:t>
            </a:r>
            <a:r>
              <a:rPr lang="zh-CN" altLang="en-US" sz="1400" kern="0" dirty="0">
                <a:solidFill>
                  <a:srgbClr val="141414"/>
                </a:solidFill>
                <a:latin typeface="等线" panose="02010600030101010101" pitchFamily="2" charset="-122"/>
                <a:ea typeface="仿宋" panose="02010609060101010101" pitchFamily="49" charset="-122"/>
              </a:rPr>
              <a:t>，稳定在</a:t>
            </a:r>
            <a:r>
              <a:rPr lang="en-US" altLang="zh-CN" sz="1400" kern="0" dirty="0">
                <a:solidFill>
                  <a:srgbClr val="141414"/>
                </a:solidFill>
                <a:latin typeface="等线" panose="02010600030101010101" pitchFamily="2" charset="-122"/>
                <a:ea typeface="仿宋" panose="02010609060101010101" pitchFamily="49" charset="-122"/>
              </a:rPr>
              <a:t> </a:t>
            </a:r>
            <a:r>
              <a:rPr lang="en-US" altLang="en-US" sz="1400" kern="0" dirty="0">
                <a:solidFill>
                  <a:srgbClr val="141414"/>
                </a:solidFill>
                <a:latin typeface="等线" panose="02010600030101010101" pitchFamily="2" charset="-122"/>
                <a:ea typeface="仿宋" panose="02010609060101010101" pitchFamily="49" charset="-122"/>
              </a:rPr>
              <a:t>±</a:t>
            </a:r>
            <a:r>
              <a:rPr lang="en-US" altLang="zh-CN" sz="1400" kern="0" dirty="0">
                <a:solidFill>
                  <a:srgbClr val="141414"/>
                </a:solidFill>
                <a:latin typeface="等线" panose="02010600030101010101" pitchFamily="2" charset="-122"/>
                <a:ea typeface="仿宋" panose="02010609060101010101" pitchFamily="49" charset="-122"/>
              </a:rPr>
              <a:t>1 </a:t>
            </a:r>
            <a:r>
              <a:rPr lang="en-US" altLang="en-US" sz="1400" kern="0" dirty="0">
                <a:solidFill>
                  <a:srgbClr val="141414"/>
                </a:solidFill>
                <a:latin typeface="等线" panose="02010600030101010101" pitchFamily="2" charset="-122"/>
                <a:ea typeface="仿宋" panose="02010609060101010101" pitchFamily="49" charset="-122"/>
              </a:rPr>
              <a:t>°</a:t>
            </a:r>
            <a:r>
              <a:rPr lang="en-US" altLang="zh-CN" sz="1400" kern="0" dirty="0">
                <a:solidFill>
                  <a:srgbClr val="141414"/>
                </a:solidFill>
                <a:latin typeface="等线" panose="02010600030101010101" pitchFamily="2" charset="-122"/>
                <a:ea typeface="仿宋" panose="02010609060101010101" pitchFamily="49" charset="-122"/>
              </a:rPr>
              <a:t>C </a:t>
            </a:r>
            <a:r>
              <a:rPr lang="zh-CN" altLang="en-US" sz="1400" kern="0" dirty="0">
                <a:solidFill>
                  <a:srgbClr val="141414"/>
                </a:solidFill>
                <a:latin typeface="等线" panose="02010600030101010101" pitchFamily="2" charset="-122"/>
                <a:ea typeface="仿宋" panose="02010609060101010101" pitchFamily="49" charset="-122"/>
              </a:rPr>
              <a:t>范围内；对</a:t>
            </a:r>
            <a:r>
              <a:rPr lang="en-US" altLang="zh-CN" sz="1400" kern="0" dirty="0">
                <a:solidFill>
                  <a:srgbClr val="141414"/>
                </a:solidFill>
                <a:latin typeface="等线" panose="02010600030101010101" pitchFamily="2" charset="-122"/>
                <a:ea typeface="仿宋" panose="02010609060101010101" pitchFamily="49" charset="-122"/>
              </a:rPr>
              <a:t>HPGe</a:t>
            </a:r>
            <a:r>
              <a:rPr lang="zh-CN" altLang="en-US" sz="1400" kern="0" dirty="0">
                <a:solidFill>
                  <a:srgbClr val="141414"/>
                </a:solidFill>
                <a:latin typeface="等线" panose="02010600030101010101" pitchFamily="2" charset="-122"/>
                <a:ea typeface="仿宋" panose="02010609060101010101" pitchFamily="49" charset="-122"/>
              </a:rPr>
              <a:t>，稳定在</a:t>
            </a:r>
            <a:r>
              <a:rPr lang="en-US" altLang="en-US" sz="1400" kern="0" dirty="0">
                <a:solidFill>
                  <a:srgbClr val="141414"/>
                </a:solidFill>
                <a:latin typeface="等线" panose="02010600030101010101" pitchFamily="2" charset="-122"/>
                <a:ea typeface="仿宋" panose="02010609060101010101" pitchFamily="49" charset="-122"/>
              </a:rPr>
              <a:t>±</a:t>
            </a:r>
            <a:r>
              <a:rPr lang="en-US" altLang="zh-CN" sz="1400" kern="0" dirty="0">
                <a:solidFill>
                  <a:srgbClr val="141414"/>
                </a:solidFill>
                <a:latin typeface="等线" panose="02010600030101010101" pitchFamily="2" charset="-122"/>
                <a:ea typeface="仿宋" panose="02010609060101010101" pitchFamily="49" charset="-122"/>
              </a:rPr>
              <a:t>5</a:t>
            </a:r>
            <a:r>
              <a:rPr lang="en-US" altLang="en-US" sz="1400" kern="0" dirty="0">
                <a:solidFill>
                  <a:srgbClr val="141414"/>
                </a:solidFill>
                <a:latin typeface="等线" panose="02010600030101010101" pitchFamily="2" charset="-122"/>
                <a:ea typeface="仿宋" panose="02010609060101010101" pitchFamily="49" charset="-122"/>
              </a:rPr>
              <a:t>°</a:t>
            </a:r>
            <a:r>
              <a:rPr lang="en-US" altLang="zh-CN" sz="1400" kern="0" dirty="0">
                <a:solidFill>
                  <a:srgbClr val="141414"/>
                </a:solidFill>
                <a:latin typeface="等线" panose="02010600030101010101" pitchFamily="2" charset="-122"/>
                <a:ea typeface="仿宋" panose="02010609060101010101" pitchFamily="49" charset="-122"/>
              </a:rPr>
              <a:t>C </a:t>
            </a:r>
            <a:r>
              <a:rPr lang="zh-CN" altLang="en-US" sz="1400" kern="0" dirty="0">
                <a:solidFill>
                  <a:srgbClr val="141414"/>
                </a:solidFill>
                <a:latin typeface="等线" panose="02010600030101010101" pitchFamily="2" charset="-122"/>
                <a:ea typeface="仿宋" panose="02010609060101010101" pitchFamily="49" charset="-122"/>
              </a:rPr>
              <a:t>范围内。</a:t>
            </a:r>
            <a:endParaRPr lang="zh-CN" altLang="en-US" sz="1400" kern="0" dirty="0">
              <a:solidFill>
                <a:srgbClr val="141414"/>
              </a:solidFill>
              <a:latin typeface="等线" panose="02010600030101010101" pitchFamily="2" charset="-122"/>
              <a:ea typeface="仿宋" panose="02010609060101010101" pitchFamily="49" charset="-122"/>
            </a:endParaRPr>
          </a:p>
          <a:p>
            <a:pPr marL="342900" indent="-342900">
              <a:lnSpc>
                <a:spcPct val="150000"/>
              </a:lnSpc>
              <a:buSzPts val="1000"/>
              <a:buFont typeface="Wingdings" panose="05000000000000000000" pitchFamily="2" charset="2"/>
              <a:buChar char="u"/>
              <a:tabLst>
                <a:tab pos="266700" algn="l"/>
                <a:tab pos="457200" algn="l"/>
              </a:tabLst>
            </a:pPr>
            <a:r>
              <a:rPr lang="zh-CN" altLang="en-US" sz="1400" kern="0" dirty="0">
                <a:solidFill>
                  <a:srgbClr val="141414"/>
                </a:solidFill>
                <a:latin typeface="等线" panose="02010600030101010101" pitchFamily="2" charset="-122"/>
                <a:ea typeface="仿宋" panose="02010609060101010101" pitchFamily="49" charset="-122"/>
              </a:rPr>
              <a:t>湿度：</a:t>
            </a:r>
            <a:r>
              <a:rPr lang="en-US" altLang="zh-CN" sz="1400" kern="0" dirty="0">
                <a:solidFill>
                  <a:srgbClr val="141414"/>
                </a:solidFill>
                <a:latin typeface="等线" panose="02010600030101010101" pitchFamily="2" charset="-122"/>
                <a:ea typeface="仿宋" panose="02010609060101010101" pitchFamily="49" charset="-122"/>
              </a:rPr>
              <a:t>85</a:t>
            </a:r>
            <a:r>
              <a:rPr lang="zh-CN" altLang="en-US" sz="1400" kern="0" dirty="0">
                <a:solidFill>
                  <a:srgbClr val="141414"/>
                </a:solidFill>
                <a:latin typeface="等线" panose="02010600030101010101" pitchFamily="2" charset="-122"/>
                <a:ea typeface="仿宋" panose="02010609060101010101" pitchFamily="49" charset="-122"/>
              </a:rPr>
              <a:t>％，无冷凝。</a:t>
            </a:r>
            <a:endParaRPr lang="zh-CN" altLang="en-US" sz="1400" kern="0" dirty="0">
              <a:solidFill>
                <a:srgbClr val="141414"/>
              </a:solidFill>
              <a:latin typeface="等线" panose="02010600030101010101" pitchFamily="2" charset="-122"/>
              <a:ea typeface="仿宋" panose="02010609060101010101" pitchFamily="49" charset="-122"/>
            </a:endParaRPr>
          </a:p>
          <a:p>
            <a:pPr marL="342900" indent="-342900">
              <a:lnSpc>
                <a:spcPct val="150000"/>
              </a:lnSpc>
              <a:buSzPts val="1000"/>
              <a:buFont typeface="Wingdings" panose="05000000000000000000" pitchFamily="2" charset="2"/>
              <a:buChar char="u"/>
              <a:tabLst>
                <a:tab pos="266700" algn="l"/>
                <a:tab pos="457200" algn="l"/>
              </a:tabLst>
            </a:pPr>
            <a:r>
              <a:rPr lang="zh-CN" altLang="en-US" sz="1400" kern="0" dirty="0">
                <a:solidFill>
                  <a:srgbClr val="141414"/>
                </a:solidFill>
                <a:latin typeface="等线" panose="02010600030101010101" pitchFamily="2" charset="-122"/>
                <a:ea typeface="仿宋" panose="02010609060101010101" pitchFamily="49" charset="-122"/>
              </a:rPr>
              <a:t>本底辐射：假定正常的本底。</a:t>
            </a:r>
            <a:endParaRPr lang="zh-CN" altLang="en-US" sz="1400" kern="0" dirty="0">
              <a:solidFill>
                <a:srgbClr val="141414"/>
              </a:solidFill>
              <a:latin typeface="等线" panose="02010600030101010101" pitchFamily="2" charset="-122"/>
              <a:ea typeface="仿宋" panose="02010609060101010101" pitchFamily="49" charset="-122"/>
            </a:endParaRPr>
          </a:p>
          <a:p>
            <a:pPr marL="342900" indent="-342900">
              <a:lnSpc>
                <a:spcPct val="150000"/>
              </a:lnSpc>
              <a:buSzPts val="1000"/>
              <a:buFont typeface="Wingdings" panose="05000000000000000000" pitchFamily="2" charset="2"/>
              <a:buChar char="u"/>
              <a:tabLst>
                <a:tab pos="266700" algn="l"/>
                <a:tab pos="457200" algn="l"/>
              </a:tabLst>
            </a:pPr>
            <a:r>
              <a:rPr lang="zh-CN" altLang="en-US" sz="1400" kern="0" dirty="0">
                <a:solidFill>
                  <a:srgbClr val="141414"/>
                </a:solidFill>
                <a:latin typeface="等线" panose="02010600030101010101" pitchFamily="2" charset="-122"/>
                <a:ea typeface="仿宋" panose="02010609060101010101" pitchFamily="49" charset="-122"/>
              </a:rPr>
              <a:t>洁净度：干净无灰尘的区域。</a:t>
            </a:r>
            <a:endParaRPr lang="zh-CN" altLang="en-US" sz="1400" kern="0" dirty="0">
              <a:solidFill>
                <a:srgbClr val="141414"/>
              </a:solidFill>
              <a:latin typeface="等线" panose="02010600030101010101" pitchFamily="2" charset="-122"/>
              <a:ea typeface="仿宋" panose="02010609060101010101" pitchFamily="49" charset="-122"/>
            </a:endParaRPr>
          </a:p>
          <a:p>
            <a:pPr indent="0">
              <a:lnSpc>
                <a:spcPct val="150000"/>
              </a:lnSpc>
              <a:buSzPts val="1000"/>
              <a:buFont typeface="Wingdings" panose="05000000000000000000" pitchFamily="2" charset="2"/>
              <a:buNone/>
              <a:tabLst>
                <a:tab pos="266700" algn="l"/>
                <a:tab pos="457200" algn="l"/>
              </a:tabLst>
            </a:pPr>
            <a:r>
              <a:rPr lang="zh-CN" altLang="en-US" sz="1400" b="1" kern="0" dirty="0">
                <a:solidFill>
                  <a:srgbClr val="141414"/>
                </a:solidFill>
                <a:latin typeface="等线" panose="02010600030101010101" pitchFamily="2" charset="-122"/>
                <a:ea typeface="仿宋" panose="02010609060101010101" pitchFamily="49" charset="-122"/>
              </a:rPr>
              <a:t>电源</a:t>
            </a:r>
            <a:endParaRPr lang="zh-CN" altLang="en-US" sz="1400" b="1" kern="0" dirty="0">
              <a:solidFill>
                <a:srgbClr val="141414"/>
              </a:solidFill>
              <a:latin typeface="等线" panose="02010600030101010101" pitchFamily="2" charset="-122"/>
              <a:ea typeface="仿宋" panose="02010609060101010101" pitchFamily="49" charset="-122"/>
            </a:endParaRPr>
          </a:p>
          <a:p>
            <a:pPr marL="342900" indent="-342900">
              <a:lnSpc>
                <a:spcPct val="150000"/>
              </a:lnSpc>
              <a:buSzPts val="1000"/>
              <a:buFont typeface="Wingdings" panose="05000000000000000000" pitchFamily="2" charset="2"/>
              <a:buChar char="u"/>
              <a:tabLst>
                <a:tab pos="266700" algn="l"/>
                <a:tab pos="457200" algn="l"/>
              </a:tabLst>
            </a:pPr>
            <a:r>
              <a:rPr lang="zh-CN" altLang="en-US" sz="1400" kern="0" dirty="0">
                <a:solidFill>
                  <a:srgbClr val="141414"/>
                </a:solidFill>
                <a:latin typeface="等线" panose="02010600030101010101" pitchFamily="2" charset="-122"/>
                <a:ea typeface="仿宋" panose="02010609060101010101" pitchFamily="49" charset="-122"/>
              </a:rPr>
              <a:t>规格</a:t>
            </a:r>
            <a:r>
              <a:rPr lang="en-US" altLang="zh-CN" sz="1400" kern="0" dirty="0">
                <a:solidFill>
                  <a:srgbClr val="141414"/>
                </a:solidFill>
                <a:latin typeface="等线" panose="02010600030101010101" pitchFamily="2" charset="-122"/>
                <a:ea typeface="仿宋" panose="02010609060101010101" pitchFamily="49" charset="-122"/>
              </a:rPr>
              <a:t> </a:t>
            </a:r>
            <a:r>
              <a:rPr lang="zh-CN" altLang="en-US" sz="1400" kern="0" dirty="0">
                <a:solidFill>
                  <a:srgbClr val="141414"/>
                </a:solidFill>
                <a:latin typeface="等线" panose="02010600030101010101" pitchFamily="2" charset="-122"/>
                <a:ea typeface="仿宋" panose="02010609060101010101" pitchFamily="49" charset="-122"/>
              </a:rPr>
              <a:t>：</a:t>
            </a:r>
            <a:r>
              <a:rPr lang="en-US" altLang="zh-CN" sz="1400" kern="0" dirty="0">
                <a:solidFill>
                  <a:srgbClr val="141414"/>
                </a:solidFill>
                <a:latin typeface="等线" panose="02010600030101010101" pitchFamily="2" charset="-122"/>
                <a:ea typeface="仿宋" panose="02010609060101010101" pitchFamily="49" charset="-122"/>
              </a:rPr>
              <a:t> 110/220 V ac</a:t>
            </a:r>
            <a:r>
              <a:rPr lang="zh-CN" altLang="en-US" sz="1400" kern="0" dirty="0">
                <a:solidFill>
                  <a:srgbClr val="141414"/>
                </a:solidFill>
                <a:latin typeface="等线" panose="02010600030101010101" pitchFamily="2" charset="-122"/>
                <a:ea typeface="仿宋" panose="02010609060101010101" pitchFamily="49" charset="-122"/>
              </a:rPr>
              <a:t>，</a:t>
            </a:r>
            <a:r>
              <a:rPr lang="en-US" altLang="zh-CN" sz="1400" kern="0" dirty="0">
                <a:solidFill>
                  <a:srgbClr val="141414"/>
                </a:solidFill>
                <a:latin typeface="等线" panose="02010600030101010101" pitchFamily="2" charset="-122"/>
                <a:ea typeface="仿宋" panose="02010609060101010101" pitchFamily="49" charset="-122"/>
              </a:rPr>
              <a:t>50 </a:t>
            </a:r>
            <a:r>
              <a:rPr lang="zh-CN" altLang="en-US" sz="1400" kern="0" dirty="0">
                <a:solidFill>
                  <a:srgbClr val="141414"/>
                </a:solidFill>
                <a:latin typeface="等线" panose="02010600030101010101" pitchFamily="2" charset="-122"/>
                <a:ea typeface="仿宋" panose="02010609060101010101" pitchFamily="49" charset="-122"/>
              </a:rPr>
              <a:t>或</a:t>
            </a:r>
            <a:r>
              <a:rPr lang="en-US" altLang="zh-CN" sz="1400" kern="0" dirty="0">
                <a:solidFill>
                  <a:srgbClr val="141414"/>
                </a:solidFill>
                <a:latin typeface="等线" panose="02010600030101010101" pitchFamily="2" charset="-122"/>
                <a:ea typeface="仿宋" panose="02010609060101010101" pitchFamily="49" charset="-122"/>
              </a:rPr>
              <a:t> 60 Hz</a:t>
            </a:r>
            <a:endParaRPr lang="zh-CN" altLang="zh-CN" sz="1400" kern="0" dirty="0">
              <a:solidFill>
                <a:srgbClr val="141414"/>
              </a:solidFill>
              <a:latin typeface="等线" panose="02010600030101010101" pitchFamily="2" charset="-122"/>
              <a:ea typeface="仿宋" panose="02010609060101010101" pitchFamily="49" charset="-122"/>
            </a:endParaRPr>
          </a:p>
        </p:txBody>
      </p:sp>
      <p:sp>
        <p:nvSpPr>
          <p:cNvPr id="77" name="文本框 76"/>
          <p:cNvSpPr txBox="1"/>
          <p:nvPr/>
        </p:nvSpPr>
        <p:spPr>
          <a:xfrm>
            <a:off x="549811" y="4618709"/>
            <a:ext cx="1097280" cy="368300"/>
          </a:xfrm>
          <a:prstGeom prst="rect">
            <a:avLst/>
          </a:prstGeom>
          <a:noFill/>
        </p:spPr>
        <p:txBody>
          <a:bodyPr wrap="none" rtlCol="0" anchor="t">
            <a:spAutoFit/>
          </a:bodyPr>
          <a:lstStyle/>
          <a:p>
            <a:r>
              <a:rPr lang="zh-CN" altLang="en-US" dirty="0">
                <a:solidFill>
                  <a:srgbClr val="2F318B"/>
                </a:solidFill>
                <a:cs typeface="+mn-ea"/>
                <a:sym typeface="+mn-lt"/>
              </a:rPr>
              <a:t>环境</a:t>
            </a:r>
            <a:r>
              <a:rPr lang="zh-CN" altLang="en-US" dirty="0">
                <a:solidFill>
                  <a:srgbClr val="2F318B"/>
                </a:solidFill>
                <a:cs typeface="+mn-ea"/>
                <a:sym typeface="+mn-lt"/>
              </a:rPr>
              <a:t>要求</a:t>
            </a:r>
            <a:endParaRPr lang="zh-CN" altLang="en-US" dirty="0">
              <a:solidFill>
                <a:srgbClr val="2F318B"/>
              </a:solidFill>
              <a:cs typeface="+mn-ea"/>
              <a:sym typeface="+mn-lt"/>
            </a:endParaRPr>
          </a:p>
        </p:txBody>
      </p:sp>
      <p:sp>
        <p:nvSpPr>
          <p:cNvPr id="78" name="矩形 77"/>
          <p:cNvSpPr/>
          <p:nvPr/>
        </p:nvSpPr>
        <p:spPr>
          <a:xfrm>
            <a:off x="5144874" y="4493679"/>
            <a:ext cx="1107996" cy="120624"/>
          </a:xfrm>
          <a:prstGeom prst="rect">
            <a:avLst/>
          </a:prstGeom>
          <a:solidFill>
            <a:srgbClr val="414CD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68"/>
                                        </p:tgtEl>
                                        <p:attrNameLst>
                                          <p:attrName>style.visibility</p:attrName>
                                        </p:attrNameLst>
                                      </p:cBhvr>
                                      <p:to>
                                        <p:strVal val="visible"/>
                                      </p:to>
                                    </p:set>
                                    <p:animEffect transition="in" filter="wipe(left)">
                                      <p:cBhvr>
                                        <p:cTn id="7" dur="500"/>
                                        <p:tgtEl>
                                          <p:spTgt spid="68"/>
                                        </p:tgtEl>
                                      </p:cBhvr>
                                    </p:animEffect>
                                  </p:childTnLst>
                                </p:cTn>
                              </p:par>
                              <p:par>
                                <p:cTn id="8" presetID="2" presetClass="entr" presetSubtype="8" decel="100000" fill="hold" grpId="0" nodeType="withEffect">
                                  <p:stCondLst>
                                    <p:cond delay="0"/>
                                  </p:stCondLst>
                                  <p:childTnLst>
                                    <p:set>
                                      <p:cBhvr>
                                        <p:cTn id="9" dur="1" fill="hold">
                                          <p:stCondLst>
                                            <p:cond delay="0"/>
                                          </p:stCondLst>
                                        </p:cTn>
                                        <p:tgtEl>
                                          <p:spTgt spid="74"/>
                                        </p:tgtEl>
                                        <p:attrNameLst>
                                          <p:attrName>style.visibility</p:attrName>
                                        </p:attrNameLst>
                                      </p:cBhvr>
                                      <p:to>
                                        <p:strVal val="visible"/>
                                      </p:to>
                                    </p:set>
                                    <p:anim calcmode="lin" valueType="num">
                                      <p:cBhvr additive="base">
                                        <p:cTn id="10" dur="1000" fill="hold"/>
                                        <p:tgtEl>
                                          <p:spTgt spid="74"/>
                                        </p:tgtEl>
                                        <p:attrNameLst>
                                          <p:attrName>ppt_x</p:attrName>
                                        </p:attrNameLst>
                                      </p:cBhvr>
                                      <p:tavLst>
                                        <p:tav tm="0">
                                          <p:val>
                                            <p:strVal val="0-#ppt_w/2"/>
                                          </p:val>
                                        </p:tav>
                                        <p:tav tm="100000">
                                          <p:val>
                                            <p:strVal val="#ppt_x"/>
                                          </p:val>
                                        </p:tav>
                                      </p:tavLst>
                                    </p:anim>
                                    <p:anim calcmode="lin" valueType="num">
                                      <p:cBhvr additive="base">
                                        <p:cTn id="11" dur="1000" fill="hold"/>
                                        <p:tgtEl>
                                          <p:spTgt spid="7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 grpId="0" animBg="1"/>
      <p:bldP spid="68" grpId="0"/>
      <p:bldP spid="68" grpId="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矩形 72"/>
          <p:cNvSpPr/>
          <p:nvPr/>
        </p:nvSpPr>
        <p:spPr>
          <a:xfrm>
            <a:off x="0" y="1750635"/>
            <a:ext cx="6897931" cy="6611435"/>
          </a:xfrm>
          <a:prstGeom prst="rect">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4" name="矩形 73"/>
          <p:cNvSpPr/>
          <p:nvPr/>
        </p:nvSpPr>
        <p:spPr>
          <a:xfrm rot="16200000">
            <a:off x="3180024" y="6221281"/>
            <a:ext cx="537883" cy="6897930"/>
          </a:xfrm>
          <a:prstGeom prst="rect">
            <a:avLst/>
          </a:prstGeom>
          <a:gradFill>
            <a:gsLst>
              <a:gs pos="0">
                <a:srgbClr val="414CDC"/>
              </a:gs>
              <a:gs pos="100000">
                <a:srgbClr val="0076FF"/>
              </a:gs>
            </a:gsLst>
            <a:lin ang="14400000" scaled="0"/>
          </a:gradFill>
          <a:ln>
            <a:noFill/>
          </a:ln>
          <a:effectLst>
            <a:outerShdw blurRad="762000" dist="38100" algn="l" rotWithShape="0">
              <a:schemeClr val="accent1">
                <a:alpha val="57000"/>
              </a:schemeClr>
            </a:outerShdw>
          </a:effectLst>
        </p:spPr>
        <p:txBody>
          <a:bodyPr vert="horz" wrap="square" lIns="91440" tIns="45720" rIns="91440" bIns="45720" numCol="1" anchor="t" anchorCtr="0" compatLnSpc="1"/>
          <a:lstStyle/>
          <a:p>
            <a:endParaRPr lang="zh-CN" altLang="en-US" dirty="0">
              <a:solidFill>
                <a:schemeClr val="tx1"/>
              </a:solidFill>
            </a:endParaRPr>
          </a:p>
        </p:txBody>
      </p:sp>
      <p:sp>
        <p:nvSpPr>
          <p:cNvPr id="30" name="矩形 29"/>
          <p:cNvSpPr/>
          <p:nvPr/>
        </p:nvSpPr>
        <p:spPr>
          <a:xfrm>
            <a:off x="0" y="9390559"/>
            <a:ext cx="6858000" cy="2796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grpSp>
        <p:nvGrpSpPr>
          <p:cNvPr id="23" name="组合 22"/>
          <p:cNvGrpSpPr/>
          <p:nvPr/>
        </p:nvGrpSpPr>
        <p:grpSpPr>
          <a:xfrm>
            <a:off x="-824822" y="194809"/>
            <a:ext cx="4159885" cy="240933"/>
            <a:chOff x="2824529" y="397475"/>
            <a:chExt cx="5434173" cy="314738"/>
          </a:xfrm>
        </p:grpSpPr>
        <p:sp>
          <p:nvSpPr>
            <p:cNvPr id="24" name="椭圆 23"/>
            <p:cNvSpPr/>
            <p:nvPr/>
          </p:nvSpPr>
          <p:spPr>
            <a:xfrm>
              <a:off x="2824529" y="481295"/>
              <a:ext cx="81023" cy="81023"/>
            </a:xfrm>
            <a:prstGeom prst="ellipse">
              <a:avLst/>
            </a:prstGeom>
            <a:noFill/>
            <a:ln w="3175">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cxnSp>
          <p:nvCxnSpPr>
            <p:cNvPr id="26" name="直接连接符 25"/>
            <p:cNvCxnSpPr>
              <a:stCxn id="24" idx="6"/>
            </p:cNvCxnSpPr>
            <p:nvPr/>
          </p:nvCxnSpPr>
          <p:spPr>
            <a:xfrm flipV="1">
              <a:off x="2905552" y="521806"/>
              <a:ext cx="997556" cy="1"/>
            </a:xfrm>
            <a:prstGeom prst="line">
              <a:avLst/>
            </a:prstGeom>
            <a:ln w="12700">
              <a:solidFill>
                <a:srgbClr val="2F318B"/>
              </a:solidFill>
            </a:ln>
          </p:spPr>
          <p:style>
            <a:lnRef idx="1">
              <a:schemeClr val="accent1"/>
            </a:lnRef>
            <a:fillRef idx="0">
              <a:schemeClr val="accent1"/>
            </a:fillRef>
            <a:effectRef idx="0">
              <a:schemeClr val="accent1"/>
            </a:effectRef>
            <a:fontRef idx="minor">
              <a:schemeClr val="tx1"/>
            </a:fontRef>
          </p:style>
        </p:cxnSp>
        <p:sp>
          <p:nvSpPr>
            <p:cNvPr id="27" name="任意多边形: 形状 26"/>
            <p:cNvSpPr/>
            <p:nvPr/>
          </p:nvSpPr>
          <p:spPr>
            <a:xfrm>
              <a:off x="3903108" y="397475"/>
              <a:ext cx="2738120" cy="157480"/>
            </a:xfrm>
            <a:custGeom>
              <a:avLst/>
              <a:gdLst>
                <a:gd name="connsiteX0" fmla="*/ 0 w 2738120"/>
                <a:gd name="connsiteY0" fmla="*/ 121920 h 167640"/>
                <a:gd name="connsiteX1" fmla="*/ 121920 w 2738120"/>
                <a:gd name="connsiteY1" fmla="*/ 0 h 167640"/>
                <a:gd name="connsiteX2" fmla="*/ 1818640 w 2738120"/>
                <a:gd name="connsiteY2" fmla="*/ 0 h 167640"/>
                <a:gd name="connsiteX3" fmla="*/ 1976120 w 2738120"/>
                <a:gd name="connsiteY3" fmla="*/ 157480 h 167640"/>
                <a:gd name="connsiteX4" fmla="*/ 2067560 w 2738120"/>
                <a:gd name="connsiteY4" fmla="*/ 157480 h 167640"/>
                <a:gd name="connsiteX5" fmla="*/ 2738120 w 2738120"/>
                <a:gd name="connsiteY5" fmla="*/ 157480 h 167640"/>
                <a:gd name="connsiteX6" fmla="*/ 2738120 w 2738120"/>
                <a:gd name="connsiteY6" fmla="*/ 167640 h 167640"/>
                <a:gd name="connsiteX0-1" fmla="*/ 0 w 2738120"/>
                <a:gd name="connsiteY0-2" fmla="*/ 121920 h 157480"/>
                <a:gd name="connsiteX1-3" fmla="*/ 121920 w 2738120"/>
                <a:gd name="connsiteY1-4" fmla="*/ 0 h 157480"/>
                <a:gd name="connsiteX2-5" fmla="*/ 1818640 w 2738120"/>
                <a:gd name="connsiteY2-6" fmla="*/ 0 h 157480"/>
                <a:gd name="connsiteX3-7" fmla="*/ 1976120 w 2738120"/>
                <a:gd name="connsiteY3-8" fmla="*/ 157480 h 157480"/>
                <a:gd name="connsiteX4-9" fmla="*/ 2067560 w 2738120"/>
                <a:gd name="connsiteY4-10" fmla="*/ 157480 h 157480"/>
                <a:gd name="connsiteX5-11" fmla="*/ 2738120 w 2738120"/>
                <a:gd name="connsiteY5-12" fmla="*/ 157480 h 157480"/>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Lst>
              <a:rect l="l" t="t" r="r" b="b"/>
              <a:pathLst>
                <a:path w="2738120" h="157480">
                  <a:moveTo>
                    <a:pt x="0" y="121920"/>
                  </a:moveTo>
                  <a:lnTo>
                    <a:pt x="121920" y="0"/>
                  </a:lnTo>
                  <a:lnTo>
                    <a:pt x="1818640" y="0"/>
                  </a:lnTo>
                  <a:lnTo>
                    <a:pt x="1976120" y="157480"/>
                  </a:lnTo>
                  <a:lnTo>
                    <a:pt x="2067560" y="157480"/>
                  </a:lnTo>
                  <a:lnTo>
                    <a:pt x="2738120" y="157480"/>
                  </a:lnTo>
                </a:path>
              </a:pathLst>
            </a:custGeom>
            <a:noFill/>
            <a:ln w="12700">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cxnSp>
          <p:nvCxnSpPr>
            <p:cNvPr id="28" name="直接连接符 27"/>
            <p:cNvCxnSpPr/>
            <p:nvPr/>
          </p:nvCxnSpPr>
          <p:spPr>
            <a:xfrm>
              <a:off x="6661668" y="513894"/>
              <a:ext cx="63500" cy="63500"/>
            </a:xfrm>
            <a:prstGeom prst="line">
              <a:avLst/>
            </a:prstGeom>
            <a:ln w="12700">
              <a:solidFill>
                <a:srgbClr val="2F318B"/>
              </a:solidFill>
            </a:ln>
          </p:spPr>
          <p:style>
            <a:lnRef idx="1">
              <a:schemeClr val="accent1"/>
            </a:lnRef>
            <a:fillRef idx="0">
              <a:schemeClr val="accent1"/>
            </a:fillRef>
            <a:effectRef idx="0">
              <a:schemeClr val="accent1"/>
            </a:effectRef>
            <a:fontRef idx="minor">
              <a:schemeClr val="tx1"/>
            </a:fontRef>
          </p:style>
        </p:cxnSp>
        <p:cxnSp>
          <p:nvCxnSpPr>
            <p:cNvPr id="29" name="直接连接符 28"/>
            <p:cNvCxnSpPr/>
            <p:nvPr/>
          </p:nvCxnSpPr>
          <p:spPr>
            <a:xfrm>
              <a:off x="6749418" y="513894"/>
              <a:ext cx="63500" cy="63500"/>
            </a:xfrm>
            <a:prstGeom prst="line">
              <a:avLst/>
            </a:prstGeom>
            <a:ln w="12700">
              <a:solidFill>
                <a:srgbClr val="2F318B"/>
              </a:solidFill>
            </a:ln>
          </p:spPr>
          <p:style>
            <a:lnRef idx="1">
              <a:schemeClr val="accent1"/>
            </a:lnRef>
            <a:fillRef idx="0">
              <a:schemeClr val="accent1"/>
            </a:fillRef>
            <a:effectRef idx="0">
              <a:schemeClr val="accent1"/>
            </a:effectRef>
            <a:fontRef idx="minor">
              <a:schemeClr val="tx1"/>
            </a:fontRef>
          </p:style>
        </p:cxnSp>
        <p:cxnSp>
          <p:nvCxnSpPr>
            <p:cNvPr id="33" name="直接连接符 32"/>
            <p:cNvCxnSpPr/>
            <p:nvPr/>
          </p:nvCxnSpPr>
          <p:spPr>
            <a:xfrm>
              <a:off x="6837168" y="513894"/>
              <a:ext cx="63500" cy="63500"/>
            </a:xfrm>
            <a:prstGeom prst="line">
              <a:avLst/>
            </a:prstGeom>
            <a:ln w="12700">
              <a:solidFill>
                <a:srgbClr val="2F318B"/>
              </a:solidFill>
            </a:ln>
          </p:spPr>
          <p:style>
            <a:lnRef idx="1">
              <a:schemeClr val="accent1"/>
            </a:lnRef>
            <a:fillRef idx="0">
              <a:schemeClr val="accent1"/>
            </a:fillRef>
            <a:effectRef idx="0">
              <a:schemeClr val="accent1"/>
            </a:effectRef>
            <a:fontRef idx="minor">
              <a:schemeClr val="tx1"/>
            </a:fontRef>
          </p:style>
        </p:cxnSp>
        <p:sp>
          <p:nvSpPr>
            <p:cNvPr id="35" name="任意多边形: 形状 34"/>
            <p:cNvSpPr/>
            <p:nvPr/>
          </p:nvSpPr>
          <p:spPr>
            <a:xfrm>
              <a:off x="6967180" y="480695"/>
              <a:ext cx="1224915" cy="150495"/>
            </a:xfrm>
            <a:custGeom>
              <a:avLst/>
              <a:gdLst>
                <a:gd name="connsiteX0" fmla="*/ 0 w 1224915"/>
                <a:gd name="connsiteY0" fmla="*/ 74295 h 150495"/>
                <a:gd name="connsiteX1" fmla="*/ 786765 w 1224915"/>
                <a:gd name="connsiteY1" fmla="*/ 74295 h 150495"/>
                <a:gd name="connsiteX2" fmla="*/ 861060 w 1224915"/>
                <a:gd name="connsiteY2" fmla="*/ 0 h 150495"/>
                <a:gd name="connsiteX3" fmla="*/ 1074420 w 1224915"/>
                <a:gd name="connsiteY3" fmla="*/ 0 h 150495"/>
                <a:gd name="connsiteX4" fmla="*/ 1224915 w 1224915"/>
                <a:gd name="connsiteY4" fmla="*/ 150495 h 1504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24915" h="150495">
                  <a:moveTo>
                    <a:pt x="0" y="74295"/>
                  </a:moveTo>
                  <a:lnTo>
                    <a:pt x="786765" y="74295"/>
                  </a:lnTo>
                  <a:lnTo>
                    <a:pt x="861060" y="0"/>
                  </a:lnTo>
                  <a:lnTo>
                    <a:pt x="1074420" y="0"/>
                  </a:lnTo>
                  <a:lnTo>
                    <a:pt x="1224915" y="150495"/>
                  </a:lnTo>
                </a:path>
              </a:pathLst>
            </a:custGeom>
            <a:noFill/>
            <a:ln w="12700">
              <a:solidFill>
                <a:srgbClr val="2F318B"/>
              </a:solidFill>
              <a:tailEnd type="none"/>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sp>
          <p:nvSpPr>
            <p:cNvPr id="36" name="椭圆 35"/>
            <p:cNvSpPr/>
            <p:nvPr/>
          </p:nvSpPr>
          <p:spPr>
            <a:xfrm>
              <a:off x="8177679" y="631190"/>
              <a:ext cx="81023" cy="81023"/>
            </a:xfrm>
            <a:prstGeom prst="ellipse">
              <a:avLst/>
            </a:prstGeom>
            <a:noFill/>
            <a:ln w="3175">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grpSp>
          <p:nvGrpSpPr>
            <p:cNvPr id="37" name="组合 36"/>
            <p:cNvGrpSpPr/>
            <p:nvPr/>
          </p:nvGrpSpPr>
          <p:grpSpPr>
            <a:xfrm>
              <a:off x="2829323" y="485774"/>
              <a:ext cx="71755" cy="71755"/>
              <a:chOff x="6902450" y="3074034"/>
              <a:chExt cx="71755" cy="71755"/>
            </a:xfrm>
          </p:grpSpPr>
          <p:sp>
            <p:nvSpPr>
              <p:cNvPr id="47" name="椭圆 46"/>
              <p:cNvSpPr/>
              <p:nvPr/>
            </p:nvSpPr>
            <p:spPr>
              <a:xfrm>
                <a:off x="6902450" y="3074034"/>
                <a:ext cx="71755" cy="71755"/>
              </a:xfrm>
              <a:prstGeom prst="ellipse">
                <a:avLst/>
              </a:prstGeom>
              <a:solidFill>
                <a:srgbClr val="49FFFD">
                  <a:alpha val="65000"/>
                </a:srgbClr>
              </a:solidFill>
              <a:ln>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sp>
            <p:nvSpPr>
              <p:cNvPr id="48" name="椭圆 47"/>
              <p:cNvSpPr/>
              <p:nvPr/>
            </p:nvSpPr>
            <p:spPr>
              <a:xfrm>
                <a:off x="6915468" y="3087052"/>
                <a:ext cx="45719" cy="45719"/>
              </a:xfrm>
              <a:prstGeom prst="ellipse">
                <a:avLst/>
              </a:prstGeom>
              <a:solidFill>
                <a:schemeClr val="bg1"/>
              </a:solidFill>
              <a:ln>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grpSp>
        <p:grpSp>
          <p:nvGrpSpPr>
            <p:cNvPr id="40" name="组合 39"/>
            <p:cNvGrpSpPr/>
            <p:nvPr/>
          </p:nvGrpSpPr>
          <p:grpSpPr>
            <a:xfrm>
              <a:off x="8182542" y="634798"/>
              <a:ext cx="71755" cy="71755"/>
              <a:chOff x="6902450" y="3074034"/>
              <a:chExt cx="71755" cy="71755"/>
            </a:xfrm>
          </p:grpSpPr>
          <p:sp>
            <p:nvSpPr>
              <p:cNvPr id="45" name="椭圆 44"/>
              <p:cNvSpPr/>
              <p:nvPr/>
            </p:nvSpPr>
            <p:spPr>
              <a:xfrm>
                <a:off x="6902450" y="3074034"/>
                <a:ext cx="71755" cy="71755"/>
              </a:xfrm>
              <a:prstGeom prst="ellipse">
                <a:avLst/>
              </a:prstGeom>
              <a:solidFill>
                <a:srgbClr val="49FFFD">
                  <a:alpha val="65000"/>
                </a:srgbClr>
              </a:solidFill>
              <a:ln>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sp>
            <p:nvSpPr>
              <p:cNvPr id="46" name="椭圆 45"/>
              <p:cNvSpPr/>
              <p:nvPr/>
            </p:nvSpPr>
            <p:spPr>
              <a:xfrm>
                <a:off x="6915468" y="3087052"/>
                <a:ext cx="45719" cy="45719"/>
              </a:xfrm>
              <a:prstGeom prst="ellipse">
                <a:avLst/>
              </a:prstGeom>
              <a:solidFill>
                <a:schemeClr val="bg1"/>
              </a:solidFill>
              <a:ln>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grpSp>
      </p:grpSp>
      <p:grpSp>
        <p:nvGrpSpPr>
          <p:cNvPr id="49" name="组合 48"/>
          <p:cNvGrpSpPr/>
          <p:nvPr/>
        </p:nvGrpSpPr>
        <p:grpSpPr>
          <a:xfrm>
            <a:off x="3331691" y="607221"/>
            <a:ext cx="4159885" cy="240933"/>
            <a:chOff x="3843680" y="1231431"/>
            <a:chExt cx="5434173" cy="314738"/>
          </a:xfrm>
        </p:grpSpPr>
        <p:sp>
          <p:nvSpPr>
            <p:cNvPr id="50" name="椭圆 49"/>
            <p:cNvSpPr/>
            <p:nvPr/>
          </p:nvSpPr>
          <p:spPr>
            <a:xfrm flipH="1" flipV="1">
              <a:off x="9196830" y="1381326"/>
              <a:ext cx="81023" cy="81023"/>
            </a:xfrm>
            <a:prstGeom prst="ellipse">
              <a:avLst/>
            </a:prstGeom>
            <a:noFill/>
            <a:ln w="3175">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cxnSp>
          <p:nvCxnSpPr>
            <p:cNvPr id="51" name="直接连接符 50"/>
            <p:cNvCxnSpPr>
              <a:stCxn id="50" idx="6"/>
            </p:cNvCxnSpPr>
            <p:nvPr/>
          </p:nvCxnSpPr>
          <p:spPr>
            <a:xfrm flipH="1">
              <a:off x="8199274" y="1421837"/>
              <a:ext cx="997556" cy="1"/>
            </a:xfrm>
            <a:prstGeom prst="line">
              <a:avLst/>
            </a:prstGeom>
            <a:ln w="12700">
              <a:solidFill>
                <a:srgbClr val="2F318B"/>
              </a:solidFill>
            </a:ln>
          </p:spPr>
          <p:style>
            <a:lnRef idx="1">
              <a:schemeClr val="accent1"/>
            </a:lnRef>
            <a:fillRef idx="0">
              <a:schemeClr val="accent1"/>
            </a:fillRef>
            <a:effectRef idx="0">
              <a:schemeClr val="accent1"/>
            </a:effectRef>
            <a:fontRef idx="minor">
              <a:schemeClr val="tx1"/>
            </a:fontRef>
          </p:style>
        </p:cxnSp>
        <p:sp>
          <p:nvSpPr>
            <p:cNvPr id="52" name="任意多边形: 形状 51"/>
            <p:cNvSpPr/>
            <p:nvPr/>
          </p:nvSpPr>
          <p:spPr>
            <a:xfrm flipH="1" flipV="1">
              <a:off x="5461154" y="1388689"/>
              <a:ext cx="2738120" cy="157480"/>
            </a:xfrm>
            <a:custGeom>
              <a:avLst/>
              <a:gdLst>
                <a:gd name="connsiteX0" fmla="*/ 0 w 2738120"/>
                <a:gd name="connsiteY0" fmla="*/ 121920 h 167640"/>
                <a:gd name="connsiteX1" fmla="*/ 121920 w 2738120"/>
                <a:gd name="connsiteY1" fmla="*/ 0 h 167640"/>
                <a:gd name="connsiteX2" fmla="*/ 1818640 w 2738120"/>
                <a:gd name="connsiteY2" fmla="*/ 0 h 167640"/>
                <a:gd name="connsiteX3" fmla="*/ 1976120 w 2738120"/>
                <a:gd name="connsiteY3" fmla="*/ 157480 h 167640"/>
                <a:gd name="connsiteX4" fmla="*/ 2067560 w 2738120"/>
                <a:gd name="connsiteY4" fmla="*/ 157480 h 167640"/>
                <a:gd name="connsiteX5" fmla="*/ 2738120 w 2738120"/>
                <a:gd name="connsiteY5" fmla="*/ 157480 h 167640"/>
                <a:gd name="connsiteX6" fmla="*/ 2738120 w 2738120"/>
                <a:gd name="connsiteY6" fmla="*/ 167640 h 167640"/>
                <a:gd name="connsiteX0-1" fmla="*/ 0 w 2738120"/>
                <a:gd name="connsiteY0-2" fmla="*/ 121920 h 157480"/>
                <a:gd name="connsiteX1-3" fmla="*/ 121920 w 2738120"/>
                <a:gd name="connsiteY1-4" fmla="*/ 0 h 157480"/>
                <a:gd name="connsiteX2-5" fmla="*/ 1818640 w 2738120"/>
                <a:gd name="connsiteY2-6" fmla="*/ 0 h 157480"/>
                <a:gd name="connsiteX3-7" fmla="*/ 1976120 w 2738120"/>
                <a:gd name="connsiteY3-8" fmla="*/ 157480 h 157480"/>
                <a:gd name="connsiteX4-9" fmla="*/ 2067560 w 2738120"/>
                <a:gd name="connsiteY4-10" fmla="*/ 157480 h 157480"/>
                <a:gd name="connsiteX5-11" fmla="*/ 2738120 w 2738120"/>
                <a:gd name="connsiteY5-12" fmla="*/ 157480 h 157480"/>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Lst>
              <a:rect l="l" t="t" r="r" b="b"/>
              <a:pathLst>
                <a:path w="2738120" h="157480">
                  <a:moveTo>
                    <a:pt x="0" y="121920"/>
                  </a:moveTo>
                  <a:lnTo>
                    <a:pt x="121920" y="0"/>
                  </a:lnTo>
                  <a:lnTo>
                    <a:pt x="1818640" y="0"/>
                  </a:lnTo>
                  <a:lnTo>
                    <a:pt x="1976120" y="157480"/>
                  </a:lnTo>
                  <a:lnTo>
                    <a:pt x="2067560" y="157480"/>
                  </a:lnTo>
                  <a:lnTo>
                    <a:pt x="2738120" y="157480"/>
                  </a:lnTo>
                </a:path>
              </a:pathLst>
            </a:custGeom>
            <a:noFill/>
            <a:ln w="12700">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cxnSp>
          <p:nvCxnSpPr>
            <p:cNvPr id="53" name="直接连接符 52"/>
            <p:cNvCxnSpPr/>
            <p:nvPr/>
          </p:nvCxnSpPr>
          <p:spPr>
            <a:xfrm flipH="1" flipV="1">
              <a:off x="5377214" y="1366250"/>
              <a:ext cx="63500" cy="63500"/>
            </a:xfrm>
            <a:prstGeom prst="line">
              <a:avLst/>
            </a:prstGeom>
            <a:ln w="12700">
              <a:solidFill>
                <a:srgbClr val="2F318B"/>
              </a:solidFill>
            </a:ln>
          </p:spPr>
          <p:style>
            <a:lnRef idx="1">
              <a:schemeClr val="accent1"/>
            </a:lnRef>
            <a:fillRef idx="0">
              <a:schemeClr val="accent1"/>
            </a:fillRef>
            <a:effectRef idx="0">
              <a:schemeClr val="accent1"/>
            </a:effectRef>
            <a:fontRef idx="minor">
              <a:schemeClr val="tx1"/>
            </a:fontRef>
          </p:style>
        </p:cxnSp>
        <p:cxnSp>
          <p:nvCxnSpPr>
            <p:cNvPr id="54" name="直接连接符 53"/>
            <p:cNvCxnSpPr/>
            <p:nvPr/>
          </p:nvCxnSpPr>
          <p:spPr>
            <a:xfrm flipH="1" flipV="1">
              <a:off x="5289464" y="1366250"/>
              <a:ext cx="63500" cy="63500"/>
            </a:xfrm>
            <a:prstGeom prst="line">
              <a:avLst/>
            </a:prstGeom>
            <a:ln w="12700">
              <a:solidFill>
                <a:srgbClr val="2F318B"/>
              </a:solidFill>
            </a:ln>
          </p:spPr>
          <p:style>
            <a:lnRef idx="1">
              <a:schemeClr val="accent1"/>
            </a:lnRef>
            <a:fillRef idx="0">
              <a:schemeClr val="accent1"/>
            </a:fillRef>
            <a:effectRef idx="0">
              <a:schemeClr val="accent1"/>
            </a:effectRef>
            <a:fontRef idx="minor">
              <a:schemeClr val="tx1"/>
            </a:fontRef>
          </p:style>
        </p:cxnSp>
        <p:cxnSp>
          <p:nvCxnSpPr>
            <p:cNvPr id="55" name="直接连接符 54"/>
            <p:cNvCxnSpPr/>
            <p:nvPr/>
          </p:nvCxnSpPr>
          <p:spPr>
            <a:xfrm flipH="1" flipV="1">
              <a:off x="5201714" y="1366250"/>
              <a:ext cx="63500" cy="63500"/>
            </a:xfrm>
            <a:prstGeom prst="line">
              <a:avLst/>
            </a:prstGeom>
            <a:ln w="12700">
              <a:solidFill>
                <a:srgbClr val="2F318B"/>
              </a:solidFill>
            </a:ln>
          </p:spPr>
          <p:style>
            <a:lnRef idx="1">
              <a:schemeClr val="accent1"/>
            </a:lnRef>
            <a:fillRef idx="0">
              <a:schemeClr val="accent1"/>
            </a:fillRef>
            <a:effectRef idx="0">
              <a:schemeClr val="accent1"/>
            </a:effectRef>
            <a:fontRef idx="minor">
              <a:schemeClr val="tx1"/>
            </a:fontRef>
          </p:style>
        </p:cxnSp>
        <p:sp>
          <p:nvSpPr>
            <p:cNvPr id="56" name="任意多边形: 形状 55"/>
            <p:cNvSpPr/>
            <p:nvPr/>
          </p:nvSpPr>
          <p:spPr>
            <a:xfrm flipH="1" flipV="1">
              <a:off x="3910287" y="1312454"/>
              <a:ext cx="1224915" cy="150495"/>
            </a:xfrm>
            <a:custGeom>
              <a:avLst/>
              <a:gdLst>
                <a:gd name="connsiteX0" fmla="*/ 0 w 1224915"/>
                <a:gd name="connsiteY0" fmla="*/ 74295 h 150495"/>
                <a:gd name="connsiteX1" fmla="*/ 786765 w 1224915"/>
                <a:gd name="connsiteY1" fmla="*/ 74295 h 150495"/>
                <a:gd name="connsiteX2" fmla="*/ 861060 w 1224915"/>
                <a:gd name="connsiteY2" fmla="*/ 0 h 150495"/>
                <a:gd name="connsiteX3" fmla="*/ 1074420 w 1224915"/>
                <a:gd name="connsiteY3" fmla="*/ 0 h 150495"/>
                <a:gd name="connsiteX4" fmla="*/ 1224915 w 1224915"/>
                <a:gd name="connsiteY4" fmla="*/ 150495 h 1504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24915" h="150495">
                  <a:moveTo>
                    <a:pt x="0" y="74295"/>
                  </a:moveTo>
                  <a:lnTo>
                    <a:pt x="786765" y="74295"/>
                  </a:lnTo>
                  <a:lnTo>
                    <a:pt x="861060" y="0"/>
                  </a:lnTo>
                  <a:lnTo>
                    <a:pt x="1074420" y="0"/>
                  </a:lnTo>
                  <a:lnTo>
                    <a:pt x="1224915" y="150495"/>
                  </a:lnTo>
                </a:path>
              </a:pathLst>
            </a:custGeom>
            <a:noFill/>
            <a:ln w="12700">
              <a:solidFill>
                <a:srgbClr val="2F318B"/>
              </a:solidFill>
              <a:tailEnd type="none"/>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sp>
          <p:nvSpPr>
            <p:cNvPr id="57" name="椭圆 56"/>
            <p:cNvSpPr/>
            <p:nvPr/>
          </p:nvSpPr>
          <p:spPr>
            <a:xfrm flipH="1" flipV="1">
              <a:off x="3843680" y="1231431"/>
              <a:ext cx="81023" cy="81023"/>
            </a:xfrm>
            <a:prstGeom prst="ellipse">
              <a:avLst/>
            </a:prstGeom>
            <a:noFill/>
            <a:ln w="3175">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grpSp>
          <p:nvGrpSpPr>
            <p:cNvPr id="58" name="组合 57"/>
            <p:cNvGrpSpPr/>
            <p:nvPr/>
          </p:nvGrpSpPr>
          <p:grpSpPr>
            <a:xfrm flipH="1" flipV="1">
              <a:off x="9201304" y="1386115"/>
              <a:ext cx="71755" cy="71755"/>
              <a:chOff x="6902450" y="3074034"/>
              <a:chExt cx="71755" cy="71755"/>
            </a:xfrm>
          </p:grpSpPr>
          <p:sp>
            <p:nvSpPr>
              <p:cNvPr id="62" name="椭圆 61"/>
              <p:cNvSpPr/>
              <p:nvPr/>
            </p:nvSpPr>
            <p:spPr>
              <a:xfrm>
                <a:off x="6902450" y="3074034"/>
                <a:ext cx="71755" cy="71755"/>
              </a:xfrm>
              <a:prstGeom prst="ellipse">
                <a:avLst/>
              </a:prstGeom>
              <a:solidFill>
                <a:srgbClr val="49FFFD">
                  <a:alpha val="65000"/>
                </a:srgbClr>
              </a:solidFill>
              <a:ln>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sp>
            <p:nvSpPr>
              <p:cNvPr id="63" name="椭圆 62"/>
              <p:cNvSpPr/>
              <p:nvPr/>
            </p:nvSpPr>
            <p:spPr>
              <a:xfrm>
                <a:off x="6915468" y="3087052"/>
                <a:ext cx="45719" cy="45719"/>
              </a:xfrm>
              <a:prstGeom prst="ellipse">
                <a:avLst/>
              </a:prstGeom>
              <a:solidFill>
                <a:schemeClr val="bg1"/>
              </a:solidFill>
              <a:ln>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grpSp>
        <p:grpSp>
          <p:nvGrpSpPr>
            <p:cNvPr id="59" name="组合 58"/>
            <p:cNvGrpSpPr/>
            <p:nvPr/>
          </p:nvGrpSpPr>
          <p:grpSpPr>
            <a:xfrm flipH="1" flipV="1">
              <a:off x="3848085" y="1237091"/>
              <a:ext cx="71755" cy="71755"/>
              <a:chOff x="6902450" y="3074034"/>
              <a:chExt cx="71755" cy="71755"/>
            </a:xfrm>
          </p:grpSpPr>
          <p:sp>
            <p:nvSpPr>
              <p:cNvPr id="60" name="椭圆 59"/>
              <p:cNvSpPr/>
              <p:nvPr/>
            </p:nvSpPr>
            <p:spPr>
              <a:xfrm>
                <a:off x="6902450" y="3074034"/>
                <a:ext cx="71755" cy="71755"/>
              </a:xfrm>
              <a:prstGeom prst="ellipse">
                <a:avLst/>
              </a:prstGeom>
              <a:solidFill>
                <a:srgbClr val="49FFFD">
                  <a:alpha val="65000"/>
                </a:srgbClr>
              </a:solidFill>
              <a:ln>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sp>
            <p:nvSpPr>
              <p:cNvPr id="61" name="椭圆 60"/>
              <p:cNvSpPr/>
              <p:nvPr/>
            </p:nvSpPr>
            <p:spPr>
              <a:xfrm>
                <a:off x="6915468" y="3087052"/>
                <a:ext cx="45719" cy="45719"/>
              </a:xfrm>
              <a:prstGeom prst="ellipse">
                <a:avLst/>
              </a:prstGeom>
              <a:solidFill>
                <a:schemeClr val="bg1"/>
              </a:solidFill>
              <a:ln>
                <a:solidFill>
                  <a:srgbClr val="2F31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prstClr val="white"/>
                  </a:solidFill>
                  <a:effectLst/>
                  <a:uLnTx/>
                  <a:uFillTx/>
                  <a:ea typeface="阿里巴巴普惠体 L"/>
                  <a:cs typeface="+mn-cs"/>
                </a:endParaRPr>
              </a:p>
            </p:txBody>
          </p:sp>
        </p:grpSp>
      </p:grpSp>
      <p:sp>
        <p:nvSpPr>
          <p:cNvPr id="64" name="矩形 63"/>
          <p:cNvSpPr/>
          <p:nvPr/>
        </p:nvSpPr>
        <p:spPr>
          <a:xfrm>
            <a:off x="0" y="842361"/>
            <a:ext cx="6858000" cy="63792"/>
          </a:xfrm>
          <a:prstGeom prst="rect">
            <a:avLst/>
          </a:prstGeom>
          <a:gradFill>
            <a:gsLst>
              <a:gs pos="0">
                <a:srgbClr val="2F318B"/>
              </a:gs>
              <a:gs pos="100000">
                <a:srgbClr val="0070C0"/>
              </a:gs>
            </a:gsLst>
            <a:lin ang="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65" name="组合 64"/>
          <p:cNvGrpSpPr/>
          <p:nvPr/>
        </p:nvGrpSpPr>
        <p:grpSpPr>
          <a:xfrm>
            <a:off x="5510677" y="368461"/>
            <a:ext cx="1050461" cy="366222"/>
            <a:chOff x="4685616" y="2156308"/>
            <a:chExt cx="1050461" cy="366222"/>
          </a:xfrm>
        </p:grpSpPr>
        <p:sp>
          <p:nvSpPr>
            <p:cNvPr id="66" name="图形 3"/>
            <p:cNvSpPr/>
            <p:nvPr/>
          </p:nvSpPr>
          <p:spPr>
            <a:xfrm>
              <a:off x="4685616" y="2156308"/>
              <a:ext cx="1050461" cy="248600"/>
            </a:xfrm>
            <a:custGeom>
              <a:avLst/>
              <a:gdLst>
                <a:gd name="connsiteX0" fmla="*/ 437035 w 2588521"/>
                <a:gd name="connsiteY0" fmla="*/ 120579 h 612595"/>
                <a:gd name="connsiteX1" fmla="*/ 603355 w 2588521"/>
                <a:gd name="connsiteY1" fmla="*/ 120579 h 612595"/>
                <a:gd name="connsiteX2" fmla="*/ 603355 w 2588521"/>
                <a:gd name="connsiteY2" fmla="*/ 36752 h 612595"/>
                <a:gd name="connsiteX3" fmla="*/ 495005 w 2588521"/>
                <a:gd name="connsiteY3" fmla="*/ 36752 h 612595"/>
                <a:gd name="connsiteX4" fmla="*/ 495005 w 2588521"/>
                <a:gd name="connsiteY4" fmla="*/ 1874 h 612595"/>
                <a:gd name="connsiteX5" fmla="*/ 406124 w 2588521"/>
                <a:gd name="connsiteY5" fmla="*/ 1874 h 612595"/>
                <a:gd name="connsiteX6" fmla="*/ 406124 w 2588521"/>
                <a:gd name="connsiteY6" fmla="*/ 36752 h 612595"/>
                <a:gd name="connsiteX7" fmla="*/ 270711 w 2588521"/>
                <a:gd name="connsiteY7" fmla="*/ 36752 h 612595"/>
                <a:gd name="connsiteX8" fmla="*/ 270711 w 2588521"/>
                <a:gd name="connsiteY8" fmla="*/ 120579 h 612595"/>
                <a:gd name="connsiteX9" fmla="*/ 336493 w 2588521"/>
                <a:gd name="connsiteY9" fmla="*/ 120579 h 612595"/>
                <a:gd name="connsiteX10" fmla="*/ 277204 w 2588521"/>
                <a:gd name="connsiteY10" fmla="*/ 218478 h 612595"/>
                <a:gd name="connsiteX11" fmla="*/ 313283 w 2588521"/>
                <a:gd name="connsiteY11" fmla="*/ 290647 h 612595"/>
                <a:gd name="connsiteX12" fmla="*/ 393253 w 2588521"/>
                <a:gd name="connsiteY12" fmla="*/ 290647 h 612595"/>
                <a:gd name="connsiteX13" fmla="*/ 278522 w 2588521"/>
                <a:gd name="connsiteY13" fmla="*/ 387339 h 612595"/>
                <a:gd name="connsiteX14" fmla="*/ 279733 w 2588521"/>
                <a:gd name="connsiteY14" fmla="*/ 481490 h 612595"/>
                <a:gd name="connsiteX15" fmla="*/ 553084 w 2588521"/>
                <a:gd name="connsiteY15" fmla="*/ 152693 h 612595"/>
                <a:gd name="connsiteX16" fmla="*/ 467945 w 2588521"/>
                <a:gd name="connsiteY16" fmla="*/ 152693 h 612595"/>
                <a:gd name="connsiteX17" fmla="*/ 446053 w 2588521"/>
                <a:gd name="connsiteY17" fmla="*/ 206915 h 612595"/>
                <a:gd name="connsiteX18" fmla="*/ 386764 w 2588521"/>
                <a:gd name="connsiteY18" fmla="*/ 206915 h 612595"/>
                <a:gd name="connsiteX19" fmla="*/ 437035 w 2588521"/>
                <a:gd name="connsiteY19" fmla="*/ 120579 h 612595"/>
                <a:gd name="connsiteX20" fmla="*/ 524705 w 2588521"/>
                <a:gd name="connsiteY20" fmla="*/ 284262 h 612595"/>
                <a:gd name="connsiteX21" fmla="*/ 281054 w 2588521"/>
                <a:gd name="connsiteY21" fmla="*/ 518876 h 612595"/>
                <a:gd name="connsiteX22" fmla="*/ 281054 w 2588521"/>
                <a:gd name="connsiteY22" fmla="*/ 603911 h 612595"/>
                <a:gd name="connsiteX23" fmla="*/ 460245 w 2588521"/>
                <a:gd name="connsiteY23" fmla="*/ 527898 h 612595"/>
                <a:gd name="connsiteX24" fmla="*/ 504023 w 2588521"/>
                <a:gd name="connsiteY24" fmla="*/ 602608 h 612595"/>
                <a:gd name="connsiteX25" fmla="*/ 604565 w 2588521"/>
                <a:gd name="connsiteY25" fmla="*/ 601370 h 612595"/>
                <a:gd name="connsiteX26" fmla="*/ 522066 w 2588521"/>
                <a:gd name="connsiteY26" fmla="*/ 462113 h 612595"/>
                <a:gd name="connsiteX27" fmla="*/ 608526 w 2588521"/>
                <a:gd name="connsiteY27" fmla="*/ 284262 h 612595"/>
                <a:gd name="connsiteX28" fmla="*/ 524705 w 2588521"/>
                <a:gd name="connsiteY28" fmla="*/ 284262 h 612595"/>
                <a:gd name="connsiteX29" fmla="*/ 255312 w 2588521"/>
                <a:gd name="connsiteY29" fmla="*/ 137287 h 612595"/>
                <a:gd name="connsiteX30" fmla="*/ 255312 w 2588521"/>
                <a:gd name="connsiteY30" fmla="*/ 54794 h 612595"/>
                <a:gd name="connsiteX31" fmla="*/ 180512 w 2588521"/>
                <a:gd name="connsiteY31" fmla="*/ 54794 h 612595"/>
                <a:gd name="connsiteX32" fmla="*/ 180512 w 2588521"/>
                <a:gd name="connsiteY32" fmla="*/ 4511 h 612595"/>
                <a:gd name="connsiteX33" fmla="*/ 88992 w 2588521"/>
                <a:gd name="connsiteY33" fmla="*/ 4511 h 612595"/>
                <a:gd name="connsiteX34" fmla="*/ 88992 w 2588521"/>
                <a:gd name="connsiteY34" fmla="*/ 54794 h 612595"/>
                <a:gd name="connsiteX35" fmla="*/ 2640 w 2588521"/>
                <a:gd name="connsiteY35" fmla="*/ 54794 h 612595"/>
                <a:gd name="connsiteX36" fmla="*/ 2640 w 2588521"/>
                <a:gd name="connsiteY36" fmla="*/ 137287 h 612595"/>
                <a:gd name="connsiteX37" fmla="*/ 38721 w 2588521"/>
                <a:gd name="connsiteY37" fmla="*/ 137287 h 612595"/>
                <a:gd name="connsiteX38" fmla="*/ 88992 w 2588521"/>
                <a:gd name="connsiteY38" fmla="*/ 203072 h 612595"/>
                <a:gd name="connsiteX39" fmla="*/ 88992 w 2588521"/>
                <a:gd name="connsiteY39" fmla="*/ 610423 h 612595"/>
                <a:gd name="connsiteX40" fmla="*/ 134091 w 2588521"/>
                <a:gd name="connsiteY40" fmla="*/ 610423 h 612595"/>
                <a:gd name="connsiteX41" fmla="*/ 180512 w 2588521"/>
                <a:gd name="connsiteY41" fmla="*/ 563982 h 612595"/>
                <a:gd name="connsiteX42" fmla="*/ 180512 w 2588521"/>
                <a:gd name="connsiteY42" fmla="*/ 137287 h 612595"/>
                <a:gd name="connsiteX43" fmla="*/ 255312 w 2588521"/>
                <a:gd name="connsiteY43" fmla="*/ 137287 h 612595"/>
                <a:gd name="connsiteX44" fmla="*/ 0 w 2588521"/>
                <a:gd name="connsiteY44" fmla="*/ 160507 h 612595"/>
                <a:gd name="connsiteX45" fmla="*/ 0 w 2588521"/>
                <a:gd name="connsiteY45" fmla="*/ 560139 h 612595"/>
                <a:gd name="connsiteX46" fmla="*/ 63253 w 2588521"/>
                <a:gd name="connsiteY46" fmla="*/ 513699 h 612595"/>
                <a:gd name="connsiteX47" fmla="*/ 63253 w 2588521"/>
                <a:gd name="connsiteY47" fmla="*/ 231343 h 612595"/>
                <a:gd name="connsiteX48" fmla="*/ 25850 w 2588521"/>
                <a:gd name="connsiteY48" fmla="*/ 159173 h 612595"/>
                <a:gd name="connsiteX49" fmla="*/ 0 w 2588521"/>
                <a:gd name="connsiteY49" fmla="*/ 160507 h 612595"/>
                <a:gd name="connsiteX50" fmla="*/ 198552 w 2588521"/>
                <a:gd name="connsiteY50" fmla="*/ 338358 h 612595"/>
                <a:gd name="connsiteX51" fmla="*/ 206912 w 2588521"/>
                <a:gd name="connsiteY51" fmla="*/ 246844 h 612595"/>
                <a:gd name="connsiteX52" fmla="*/ 225612 w 2588521"/>
                <a:gd name="connsiteY52" fmla="*/ 208122 h 612595"/>
                <a:gd name="connsiteX53" fmla="*/ 244973 w 2588521"/>
                <a:gd name="connsiteY53" fmla="*/ 246844 h 612595"/>
                <a:gd name="connsiteX54" fmla="*/ 252672 w 2588521"/>
                <a:gd name="connsiteY54" fmla="*/ 338358 h 612595"/>
                <a:gd name="connsiteX55" fmla="*/ 244973 w 2588521"/>
                <a:gd name="connsiteY55" fmla="*/ 431873 h 612595"/>
                <a:gd name="connsiteX56" fmla="*/ 225612 w 2588521"/>
                <a:gd name="connsiteY56" fmla="*/ 469832 h 612595"/>
                <a:gd name="connsiteX57" fmla="*/ 206912 w 2588521"/>
                <a:gd name="connsiteY57" fmla="*/ 431873 h 612595"/>
                <a:gd name="connsiteX58" fmla="*/ 198552 w 2588521"/>
                <a:gd name="connsiteY58" fmla="*/ 338358 h 612595"/>
                <a:gd name="connsiteX59" fmla="*/ 774735 w 2588521"/>
                <a:gd name="connsiteY59" fmla="*/ 119912 h 612595"/>
                <a:gd name="connsiteX60" fmla="*/ 1124105 w 2588521"/>
                <a:gd name="connsiteY60" fmla="*/ 119912 h 612595"/>
                <a:gd name="connsiteX61" fmla="*/ 1162827 w 2588521"/>
                <a:gd name="connsiteY61" fmla="*/ 139828 h 612595"/>
                <a:gd name="connsiteX62" fmla="*/ 1162827 w 2588521"/>
                <a:gd name="connsiteY62" fmla="*/ 160507 h 612595"/>
                <a:gd name="connsiteX63" fmla="*/ 1267872 w 2588521"/>
                <a:gd name="connsiteY63" fmla="*/ 160507 h 612595"/>
                <a:gd name="connsiteX64" fmla="*/ 1269175 w 2588521"/>
                <a:gd name="connsiteY64" fmla="*/ 95390 h 612595"/>
                <a:gd name="connsiteX65" fmla="*/ 1193734 w 2588521"/>
                <a:gd name="connsiteY65" fmla="*/ 34782 h 612595"/>
                <a:gd name="connsiteX66" fmla="*/ 1021686 w 2588521"/>
                <a:gd name="connsiteY66" fmla="*/ 34782 h 612595"/>
                <a:gd name="connsiteX67" fmla="*/ 1021686 w 2588521"/>
                <a:gd name="connsiteY67" fmla="*/ 0 h 612595"/>
                <a:gd name="connsiteX68" fmla="*/ 916526 w 2588521"/>
                <a:gd name="connsiteY68" fmla="*/ 0 h 612595"/>
                <a:gd name="connsiteX69" fmla="*/ 916526 w 2588521"/>
                <a:gd name="connsiteY69" fmla="*/ 34782 h 612595"/>
                <a:gd name="connsiteX70" fmla="*/ 736125 w 2588521"/>
                <a:gd name="connsiteY70" fmla="*/ 34782 h 612595"/>
                <a:gd name="connsiteX71" fmla="*/ 669686 w 2588521"/>
                <a:gd name="connsiteY71" fmla="*/ 97899 h 612595"/>
                <a:gd name="connsiteX72" fmla="*/ 669686 w 2588521"/>
                <a:gd name="connsiteY72" fmla="*/ 160507 h 612595"/>
                <a:gd name="connsiteX73" fmla="*/ 774735 w 2588521"/>
                <a:gd name="connsiteY73" fmla="*/ 160507 h 612595"/>
                <a:gd name="connsiteX74" fmla="*/ 774735 w 2588521"/>
                <a:gd name="connsiteY74" fmla="*/ 119912 h 612595"/>
                <a:gd name="connsiteX75" fmla="*/ 1121564 w 2588521"/>
                <a:gd name="connsiteY75" fmla="*/ 222988 h 612595"/>
                <a:gd name="connsiteX76" fmla="*/ 813456 w 2588521"/>
                <a:gd name="connsiteY76" fmla="*/ 222988 h 612595"/>
                <a:gd name="connsiteX77" fmla="*/ 813456 w 2588521"/>
                <a:gd name="connsiteY77" fmla="*/ 179852 h 612595"/>
                <a:gd name="connsiteX78" fmla="*/ 705764 w 2588521"/>
                <a:gd name="connsiteY78" fmla="*/ 179852 h 612595"/>
                <a:gd name="connsiteX79" fmla="*/ 705764 w 2588521"/>
                <a:gd name="connsiteY79" fmla="*/ 222988 h 612595"/>
                <a:gd name="connsiteX80" fmla="*/ 660665 w 2588521"/>
                <a:gd name="connsiteY80" fmla="*/ 222988 h 612595"/>
                <a:gd name="connsiteX81" fmla="*/ 660665 w 2588521"/>
                <a:gd name="connsiteY81" fmla="*/ 306815 h 612595"/>
                <a:gd name="connsiteX82" fmla="*/ 709725 w 2588521"/>
                <a:gd name="connsiteY82" fmla="*/ 306815 h 612595"/>
                <a:gd name="connsiteX83" fmla="*/ 710935 w 2588521"/>
                <a:gd name="connsiteY83" fmla="*/ 387339 h 612595"/>
                <a:gd name="connsiteX84" fmla="*/ 852727 w 2588521"/>
                <a:gd name="connsiteY84" fmla="*/ 509855 h 612595"/>
                <a:gd name="connsiteX85" fmla="*/ 669686 w 2588521"/>
                <a:gd name="connsiteY85" fmla="*/ 521418 h 612595"/>
                <a:gd name="connsiteX86" fmla="*/ 668476 w 2588521"/>
                <a:gd name="connsiteY86" fmla="*/ 607754 h 612595"/>
                <a:gd name="connsiteX87" fmla="*/ 971968 w 2588521"/>
                <a:gd name="connsiteY87" fmla="*/ 565317 h 612595"/>
                <a:gd name="connsiteX88" fmla="*/ 1264029 w 2588521"/>
                <a:gd name="connsiteY88" fmla="*/ 611629 h 612595"/>
                <a:gd name="connsiteX89" fmla="*/ 1264029 w 2588521"/>
                <a:gd name="connsiteY89" fmla="*/ 520084 h 612595"/>
                <a:gd name="connsiteX90" fmla="*/ 1091197 w 2588521"/>
                <a:gd name="connsiteY90" fmla="*/ 509855 h 612595"/>
                <a:gd name="connsiteX91" fmla="*/ 1229151 w 2588521"/>
                <a:gd name="connsiteY91" fmla="*/ 385465 h 612595"/>
                <a:gd name="connsiteX92" fmla="*/ 1229151 w 2588521"/>
                <a:gd name="connsiteY92" fmla="*/ 306815 h 612595"/>
                <a:gd name="connsiteX93" fmla="*/ 1273050 w 2588521"/>
                <a:gd name="connsiteY93" fmla="*/ 306815 h 612595"/>
                <a:gd name="connsiteX94" fmla="*/ 1273050 w 2588521"/>
                <a:gd name="connsiteY94" fmla="*/ 222988 h 612595"/>
                <a:gd name="connsiteX95" fmla="*/ 1229151 w 2588521"/>
                <a:gd name="connsiteY95" fmla="*/ 222988 h 612595"/>
                <a:gd name="connsiteX96" fmla="*/ 1229151 w 2588521"/>
                <a:gd name="connsiteY96" fmla="*/ 179852 h 612595"/>
                <a:gd name="connsiteX97" fmla="*/ 1121564 w 2588521"/>
                <a:gd name="connsiteY97" fmla="*/ 179852 h 612595"/>
                <a:gd name="connsiteX98" fmla="*/ 1121564 w 2588521"/>
                <a:gd name="connsiteY98" fmla="*/ 222988 h 612595"/>
                <a:gd name="connsiteX99" fmla="*/ 1118261 w 2588521"/>
                <a:gd name="connsiteY99" fmla="*/ 306815 h 612595"/>
                <a:gd name="connsiteX100" fmla="*/ 1118261 w 2588521"/>
                <a:gd name="connsiteY100" fmla="*/ 355765 h 612595"/>
                <a:gd name="connsiteX101" fmla="*/ 1020038 w 2588521"/>
                <a:gd name="connsiteY101" fmla="*/ 434732 h 612595"/>
                <a:gd name="connsiteX102" fmla="*/ 923346 w 2588521"/>
                <a:gd name="connsiteY102" fmla="*/ 435082 h 612595"/>
                <a:gd name="connsiteX103" fmla="*/ 820495 w 2588521"/>
                <a:gd name="connsiteY103" fmla="*/ 358941 h 612595"/>
                <a:gd name="connsiteX104" fmla="*/ 820495 w 2588521"/>
                <a:gd name="connsiteY104" fmla="*/ 306815 h 612595"/>
                <a:gd name="connsiteX105" fmla="*/ 1118261 w 2588521"/>
                <a:gd name="connsiteY105" fmla="*/ 306815 h 612595"/>
                <a:gd name="connsiteX106" fmla="*/ 1757049 w 2588521"/>
                <a:gd name="connsiteY106" fmla="*/ 120579 h 612595"/>
                <a:gd name="connsiteX107" fmla="*/ 1923369 w 2588521"/>
                <a:gd name="connsiteY107" fmla="*/ 120579 h 612595"/>
                <a:gd name="connsiteX108" fmla="*/ 1923369 w 2588521"/>
                <a:gd name="connsiteY108" fmla="*/ 36752 h 612595"/>
                <a:gd name="connsiteX109" fmla="*/ 1815020 w 2588521"/>
                <a:gd name="connsiteY109" fmla="*/ 36752 h 612595"/>
                <a:gd name="connsiteX110" fmla="*/ 1815020 w 2588521"/>
                <a:gd name="connsiteY110" fmla="*/ 1874 h 612595"/>
                <a:gd name="connsiteX111" fmla="*/ 1726142 w 2588521"/>
                <a:gd name="connsiteY111" fmla="*/ 1874 h 612595"/>
                <a:gd name="connsiteX112" fmla="*/ 1726142 w 2588521"/>
                <a:gd name="connsiteY112" fmla="*/ 36752 h 612595"/>
                <a:gd name="connsiteX113" fmla="*/ 1590729 w 2588521"/>
                <a:gd name="connsiteY113" fmla="*/ 36752 h 612595"/>
                <a:gd name="connsiteX114" fmla="*/ 1590729 w 2588521"/>
                <a:gd name="connsiteY114" fmla="*/ 120579 h 612595"/>
                <a:gd name="connsiteX115" fmla="*/ 1656514 w 2588521"/>
                <a:gd name="connsiteY115" fmla="*/ 120579 h 612595"/>
                <a:gd name="connsiteX116" fmla="*/ 1597209 w 2588521"/>
                <a:gd name="connsiteY116" fmla="*/ 218478 h 612595"/>
                <a:gd name="connsiteX117" fmla="*/ 1633293 w 2588521"/>
                <a:gd name="connsiteY117" fmla="*/ 290647 h 612595"/>
                <a:gd name="connsiteX118" fmla="*/ 1713245 w 2588521"/>
                <a:gd name="connsiteY118" fmla="*/ 290647 h 612595"/>
                <a:gd name="connsiteX119" fmla="*/ 1598543 w 2588521"/>
                <a:gd name="connsiteY119" fmla="*/ 387339 h 612595"/>
                <a:gd name="connsiteX120" fmla="*/ 1599750 w 2588521"/>
                <a:gd name="connsiteY120" fmla="*/ 481490 h 612595"/>
                <a:gd name="connsiteX121" fmla="*/ 1873085 w 2588521"/>
                <a:gd name="connsiteY121" fmla="*/ 152693 h 612595"/>
                <a:gd name="connsiteX122" fmla="*/ 1787956 w 2588521"/>
                <a:gd name="connsiteY122" fmla="*/ 152693 h 612595"/>
                <a:gd name="connsiteX123" fmla="*/ 1766070 w 2588521"/>
                <a:gd name="connsiteY123" fmla="*/ 206915 h 612595"/>
                <a:gd name="connsiteX124" fmla="*/ 1706765 w 2588521"/>
                <a:gd name="connsiteY124" fmla="*/ 206915 h 612595"/>
                <a:gd name="connsiteX125" fmla="*/ 1757049 w 2588521"/>
                <a:gd name="connsiteY125" fmla="*/ 120579 h 612595"/>
                <a:gd name="connsiteX126" fmla="*/ 1844720 w 2588521"/>
                <a:gd name="connsiteY126" fmla="*/ 284262 h 612595"/>
                <a:gd name="connsiteX127" fmla="*/ 1601052 w 2588521"/>
                <a:gd name="connsiteY127" fmla="*/ 518876 h 612595"/>
                <a:gd name="connsiteX128" fmla="*/ 1601052 w 2588521"/>
                <a:gd name="connsiteY128" fmla="*/ 603911 h 612595"/>
                <a:gd name="connsiteX129" fmla="*/ 1780269 w 2588521"/>
                <a:gd name="connsiteY129" fmla="*/ 527898 h 612595"/>
                <a:gd name="connsiteX130" fmla="*/ 1824041 w 2588521"/>
                <a:gd name="connsiteY130" fmla="*/ 602608 h 612595"/>
                <a:gd name="connsiteX131" fmla="*/ 1924576 w 2588521"/>
                <a:gd name="connsiteY131" fmla="*/ 601370 h 612595"/>
                <a:gd name="connsiteX132" fmla="*/ 1842083 w 2588521"/>
                <a:gd name="connsiteY132" fmla="*/ 462113 h 612595"/>
                <a:gd name="connsiteX133" fmla="*/ 1928546 w 2588521"/>
                <a:gd name="connsiteY133" fmla="*/ 284262 h 612595"/>
                <a:gd name="connsiteX134" fmla="*/ 1844720 w 2588521"/>
                <a:gd name="connsiteY134" fmla="*/ 284262 h 612595"/>
                <a:gd name="connsiteX135" fmla="*/ 1575323 w 2588521"/>
                <a:gd name="connsiteY135" fmla="*/ 137287 h 612595"/>
                <a:gd name="connsiteX136" fmla="*/ 1575323 w 2588521"/>
                <a:gd name="connsiteY136" fmla="*/ 54794 h 612595"/>
                <a:gd name="connsiteX137" fmla="*/ 1500517 w 2588521"/>
                <a:gd name="connsiteY137" fmla="*/ 54794 h 612595"/>
                <a:gd name="connsiteX138" fmla="*/ 1500517 w 2588521"/>
                <a:gd name="connsiteY138" fmla="*/ 4511 h 612595"/>
                <a:gd name="connsiteX139" fmla="*/ 1409003 w 2588521"/>
                <a:gd name="connsiteY139" fmla="*/ 4511 h 612595"/>
                <a:gd name="connsiteX140" fmla="*/ 1409003 w 2588521"/>
                <a:gd name="connsiteY140" fmla="*/ 54794 h 612595"/>
                <a:gd name="connsiteX141" fmla="*/ 1322635 w 2588521"/>
                <a:gd name="connsiteY141" fmla="*/ 54794 h 612595"/>
                <a:gd name="connsiteX142" fmla="*/ 1322635 w 2588521"/>
                <a:gd name="connsiteY142" fmla="*/ 137287 h 612595"/>
                <a:gd name="connsiteX143" fmla="*/ 1358720 w 2588521"/>
                <a:gd name="connsiteY143" fmla="*/ 137287 h 612595"/>
                <a:gd name="connsiteX144" fmla="*/ 1409003 w 2588521"/>
                <a:gd name="connsiteY144" fmla="*/ 203072 h 612595"/>
                <a:gd name="connsiteX145" fmla="*/ 1409003 w 2588521"/>
                <a:gd name="connsiteY145" fmla="*/ 610423 h 612595"/>
                <a:gd name="connsiteX146" fmla="*/ 1454109 w 2588521"/>
                <a:gd name="connsiteY146" fmla="*/ 610423 h 612595"/>
                <a:gd name="connsiteX147" fmla="*/ 1500517 w 2588521"/>
                <a:gd name="connsiteY147" fmla="*/ 563982 h 612595"/>
                <a:gd name="connsiteX148" fmla="*/ 1500517 w 2588521"/>
                <a:gd name="connsiteY148" fmla="*/ 137287 h 612595"/>
                <a:gd name="connsiteX149" fmla="*/ 1575323 w 2588521"/>
                <a:gd name="connsiteY149" fmla="*/ 137287 h 612595"/>
                <a:gd name="connsiteX150" fmla="*/ 1319998 w 2588521"/>
                <a:gd name="connsiteY150" fmla="*/ 160507 h 612595"/>
                <a:gd name="connsiteX151" fmla="*/ 1319998 w 2588521"/>
                <a:gd name="connsiteY151" fmla="*/ 560139 h 612595"/>
                <a:gd name="connsiteX152" fmla="*/ 1383274 w 2588521"/>
                <a:gd name="connsiteY152" fmla="*/ 513699 h 612595"/>
                <a:gd name="connsiteX153" fmla="*/ 1383274 w 2588521"/>
                <a:gd name="connsiteY153" fmla="*/ 231343 h 612595"/>
                <a:gd name="connsiteX154" fmla="*/ 1345855 w 2588521"/>
                <a:gd name="connsiteY154" fmla="*/ 159173 h 612595"/>
                <a:gd name="connsiteX155" fmla="*/ 1319998 w 2588521"/>
                <a:gd name="connsiteY155" fmla="*/ 160507 h 612595"/>
                <a:gd name="connsiteX156" fmla="*/ 1518559 w 2588521"/>
                <a:gd name="connsiteY156" fmla="*/ 338358 h 612595"/>
                <a:gd name="connsiteX157" fmla="*/ 1526914 w 2588521"/>
                <a:gd name="connsiteY157" fmla="*/ 246844 h 612595"/>
                <a:gd name="connsiteX158" fmla="*/ 1545623 w 2588521"/>
                <a:gd name="connsiteY158" fmla="*/ 208122 h 612595"/>
                <a:gd name="connsiteX159" fmla="*/ 1564968 w 2588521"/>
                <a:gd name="connsiteY159" fmla="*/ 246844 h 612595"/>
                <a:gd name="connsiteX160" fmla="*/ 1572686 w 2588521"/>
                <a:gd name="connsiteY160" fmla="*/ 338358 h 612595"/>
                <a:gd name="connsiteX161" fmla="*/ 1564968 w 2588521"/>
                <a:gd name="connsiteY161" fmla="*/ 431873 h 612595"/>
                <a:gd name="connsiteX162" fmla="*/ 1545623 w 2588521"/>
                <a:gd name="connsiteY162" fmla="*/ 469832 h 612595"/>
                <a:gd name="connsiteX163" fmla="*/ 1526914 w 2588521"/>
                <a:gd name="connsiteY163" fmla="*/ 431873 h 612595"/>
                <a:gd name="connsiteX164" fmla="*/ 1518559 w 2588521"/>
                <a:gd name="connsiteY164" fmla="*/ 338358 h 612595"/>
                <a:gd name="connsiteX165" fmla="*/ 2435098 w 2588521"/>
                <a:gd name="connsiteY165" fmla="*/ 455633 h 612595"/>
                <a:gd name="connsiteX166" fmla="*/ 2583376 w 2588521"/>
                <a:gd name="connsiteY166" fmla="*/ 455633 h 612595"/>
                <a:gd name="connsiteX167" fmla="*/ 2583376 w 2588521"/>
                <a:gd name="connsiteY167" fmla="*/ 371933 h 612595"/>
                <a:gd name="connsiteX168" fmla="*/ 2435098 w 2588521"/>
                <a:gd name="connsiteY168" fmla="*/ 371933 h 612595"/>
                <a:gd name="connsiteX169" fmla="*/ 2435098 w 2588521"/>
                <a:gd name="connsiteY169" fmla="*/ 321650 h 612595"/>
                <a:gd name="connsiteX170" fmla="*/ 2330688 w 2588521"/>
                <a:gd name="connsiteY170" fmla="*/ 321650 h 612595"/>
                <a:gd name="connsiteX171" fmla="*/ 2330688 w 2588521"/>
                <a:gd name="connsiteY171" fmla="*/ 536252 h 612595"/>
                <a:gd name="connsiteX172" fmla="*/ 2405494 w 2588521"/>
                <a:gd name="connsiteY172" fmla="*/ 609088 h 612595"/>
                <a:gd name="connsiteX173" fmla="*/ 2535634 w 2588521"/>
                <a:gd name="connsiteY173" fmla="*/ 609088 h 612595"/>
                <a:gd name="connsiteX174" fmla="*/ 2588522 w 2588521"/>
                <a:gd name="connsiteY174" fmla="*/ 554294 h 612595"/>
                <a:gd name="connsiteX175" fmla="*/ 2588522 w 2588521"/>
                <a:gd name="connsiteY175" fmla="*/ 525261 h 612595"/>
                <a:gd name="connsiteX176" fmla="*/ 2451806 w 2588521"/>
                <a:gd name="connsiteY176" fmla="*/ 525261 h 612595"/>
                <a:gd name="connsiteX177" fmla="*/ 2435098 w 2588521"/>
                <a:gd name="connsiteY177" fmla="*/ 509855 h 612595"/>
                <a:gd name="connsiteX178" fmla="*/ 2435098 w 2588521"/>
                <a:gd name="connsiteY178" fmla="*/ 455633 h 612595"/>
                <a:gd name="connsiteX179" fmla="*/ 2435098 w 2588521"/>
                <a:gd name="connsiteY179" fmla="*/ 140496 h 612595"/>
                <a:gd name="connsiteX180" fmla="*/ 2580739 w 2588521"/>
                <a:gd name="connsiteY180" fmla="*/ 140496 h 612595"/>
                <a:gd name="connsiteX181" fmla="*/ 2580739 w 2588521"/>
                <a:gd name="connsiteY181" fmla="*/ 57335 h 612595"/>
                <a:gd name="connsiteX182" fmla="*/ 2435098 w 2588521"/>
                <a:gd name="connsiteY182" fmla="*/ 57335 h 612595"/>
                <a:gd name="connsiteX183" fmla="*/ 2435098 w 2588521"/>
                <a:gd name="connsiteY183" fmla="*/ 4511 h 612595"/>
                <a:gd name="connsiteX184" fmla="*/ 2330688 w 2588521"/>
                <a:gd name="connsiteY184" fmla="*/ 4511 h 612595"/>
                <a:gd name="connsiteX185" fmla="*/ 2330688 w 2588521"/>
                <a:gd name="connsiteY185" fmla="*/ 221114 h 612595"/>
                <a:gd name="connsiteX186" fmla="*/ 2405494 w 2588521"/>
                <a:gd name="connsiteY186" fmla="*/ 294586 h 612595"/>
                <a:gd name="connsiteX187" fmla="*/ 2585885 w 2588521"/>
                <a:gd name="connsiteY187" fmla="*/ 294586 h 612595"/>
                <a:gd name="connsiteX188" fmla="*/ 2585885 w 2588521"/>
                <a:gd name="connsiteY188" fmla="*/ 210791 h 612595"/>
                <a:gd name="connsiteX189" fmla="*/ 2451806 w 2588521"/>
                <a:gd name="connsiteY189" fmla="*/ 210791 h 612595"/>
                <a:gd name="connsiteX190" fmla="*/ 2435098 w 2588521"/>
                <a:gd name="connsiteY190" fmla="*/ 195258 h 612595"/>
                <a:gd name="connsiteX191" fmla="*/ 2435098 w 2588521"/>
                <a:gd name="connsiteY191" fmla="*/ 140496 h 612595"/>
                <a:gd name="connsiteX192" fmla="*/ 1981339 w 2588521"/>
                <a:gd name="connsiteY192" fmla="*/ 105713 h 612595"/>
                <a:gd name="connsiteX193" fmla="*/ 2040612 w 2588521"/>
                <a:gd name="connsiteY193" fmla="*/ 175341 h 612595"/>
                <a:gd name="connsiteX194" fmla="*/ 2239174 w 2588521"/>
                <a:gd name="connsiteY194" fmla="*/ 175341 h 612595"/>
                <a:gd name="connsiteX195" fmla="*/ 2293301 w 2588521"/>
                <a:gd name="connsiteY195" fmla="*/ 104411 h 612595"/>
                <a:gd name="connsiteX196" fmla="*/ 2270081 w 2588521"/>
                <a:gd name="connsiteY196" fmla="*/ 46440 h 612595"/>
                <a:gd name="connsiteX197" fmla="*/ 2176025 w 2588521"/>
                <a:gd name="connsiteY197" fmla="*/ 46440 h 612595"/>
                <a:gd name="connsiteX198" fmla="*/ 2191431 w 2588521"/>
                <a:gd name="connsiteY198" fmla="*/ 81191 h 612595"/>
                <a:gd name="connsiteX199" fmla="*/ 2168211 w 2588521"/>
                <a:gd name="connsiteY199" fmla="*/ 96692 h 612595"/>
                <a:gd name="connsiteX200" fmla="*/ 2098710 w 2588521"/>
                <a:gd name="connsiteY200" fmla="*/ 96692 h 612595"/>
                <a:gd name="connsiteX201" fmla="*/ 2170880 w 2588521"/>
                <a:gd name="connsiteY201" fmla="*/ 1874 h 612595"/>
                <a:gd name="connsiteX202" fmla="*/ 2058655 w 2588521"/>
                <a:gd name="connsiteY202" fmla="*/ 1874 h 612595"/>
                <a:gd name="connsiteX203" fmla="*/ 1981339 w 2588521"/>
                <a:gd name="connsiteY203" fmla="*/ 105713 h 612595"/>
                <a:gd name="connsiteX204" fmla="*/ 2300988 w 2588521"/>
                <a:gd name="connsiteY204" fmla="*/ 563315 h 612595"/>
                <a:gd name="connsiteX205" fmla="*/ 2299781 w 2588521"/>
                <a:gd name="connsiteY205" fmla="*/ 276449 h 612595"/>
                <a:gd name="connsiteX206" fmla="*/ 2226309 w 2588521"/>
                <a:gd name="connsiteY206" fmla="*/ 200435 h 612595"/>
                <a:gd name="connsiteX207" fmla="*/ 2062498 w 2588521"/>
                <a:gd name="connsiteY207" fmla="*/ 201738 h 612595"/>
                <a:gd name="connsiteX208" fmla="*/ 1989027 w 2588521"/>
                <a:gd name="connsiteY208" fmla="*/ 280959 h 612595"/>
                <a:gd name="connsiteX209" fmla="*/ 1989027 w 2588521"/>
                <a:gd name="connsiteY209" fmla="*/ 603243 h 612595"/>
                <a:gd name="connsiteX210" fmla="*/ 2080541 w 2588521"/>
                <a:gd name="connsiteY210" fmla="*/ 603243 h 612595"/>
                <a:gd name="connsiteX211" fmla="*/ 2081875 w 2588521"/>
                <a:gd name="connsiteY211" fmla="*/ 533076 h 612595"/>
                <a:gd name="connsiteX212" fmla="*/ 2168211 w 2588521"/>
                <a:gd name="connsiteY212" fmla="*/ 533076 h 612595"/>
                <a:gd name="connsiteX213" fmla="*/ 2208267 w 2588521"/>
                <a:gd name="connsiteY213" fmla="*/ 569160 h 612595"/>
                <a:gd name="connsiteX214" fmla="*/ 2208267 w 2588521"/>
                <a:gd name="connsiteY214" fmla="*/ 609755 h 612595"/>
                <a:gd name="connsiteX215" fmla="*/ 2243017 w 2588521"/>
                <a:gd name="connsiteY215" fmla="*/ 610423 h 612595"/>
                <a:gd name="connsiteX216" fmla="*/ 2300988 w 2588521"/>
                <a:gd name="connsiteY216" fmla="*/ 563315 h 612595"/>
                <a:gd name="connsiteX217" fmla="*/ 2167004 w 2588521"/>
                <a:gd name="connsiteY217" fmla="*/ 408018 h 612595"/>
                <a:gd name="connsiteX218" fmla="*/ 2206932 w 2588521"/>
                <a:gd name="connsiteY218" fmla="*/ 435082 h 612595"/>
                <a:gd name="connsiteX219" fmla="*/ 2206932 w 2588521"/>
                <a:gd name="connsiteY219" fmla="*/ 461478 h 612595"/>
                <a:gd name="connsiteX220" fmla="*/ 2081875 w 2588521"/>
                <a:gd name="connsiteY220" fmla="*/ 461478 h 612595"/>
                <a:gd name="connsiteX221" fmla="*/ 2081875 w 2588521"/>
                <a:gd name="connsiteY221" fmla="*/ 408018 h 612595"/>
                <a:gd name="connsiteX222" fmla="*/ 2167004 w 2588521"/>
                <a:gd name="connsiteY222" fmla="*/ 408018 h 612595"/>
                <a:gd name="connsiteX223" fmla="*/ 2167004 w 2588521"/>
                <a:gd name="connsiteY223" fmla="*/ 276449 h 612595"/>
                <a:gd name="connsiteX224" fmla="*/ 2206932 w 2588521"/>
                <a:gd name="connsiteY224" fmla="*/ 303607 h 612595"/>
                <a:gd name="connsiteX225" fmla="*/ 2206932 w 2588521"/>
                <a:gd name="connsiteY225" fmla="*/ 336388 h 612595"/>
                <a:gd name="connsiteX226" fmla="*/ 2081875 w 2588521"/>
                <a:gd name="connsiteY226" fmla="*/ 336388 h 612595"/>
                <a:gd name="connsiteX227" fmla="*/ 2081875 w 2588521"/>
                <a:gd name="connsiteY227" fmla="*/ 276449 h 612595"/>
                <a:gd name="connsiteX228" fmla="*/ 2167004 w 2588521"/>
                <a:gd name="connsiteY228" fmla="*/ 276449 h 612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Lst>
              <a:rect l="l" t="t" r="r" b="b"/>
              <a:pathLst>
                <a:path w="2588521" h="612595">
                  <a:moveTo>
                    <a:pt x="437035" y="120579"/>
                  </a:moveTo>
                  <a:lnTo>
                    <a:pt x="603355" y="120579"/>
                  </a:lnTo>
                  <a:lnTo>
                    <a:pt x="603355" y="36752"/>
                  </a:lnTo>
                  <a:lnTo>
                    <a:pt x="495005" y="36752"/>
                  </a:lnTo>
                  <a:lnTo>
                    <a:pt x="495005" y="1874"/>
                  </a:lnTo>
                  <a:lnTo>
                    <a:pt x="406124" y="1874"/>
                  </a:lnTo>
                  <a:lnTo>
                    <a:pt x="406124" y="36752"/>
                  </a:lnTo>
                  <a:lnTo>
                    <a:pt x="270711" y="36752"/>
                  </a:lnTo>
                  <a:lnTo>
                    <a:pt x="270711" y="120579"/>
                  </a:lnTo>
                  <a:lnTo>
                    <a:pt x="336493" y="120579"/>
                  </a:lnTo>
                  <a:lnTo>
                    <a:pt x="277204" y="218478"/>
                  </a:lnTo>
                  <a:cubicBezTo>
                    <a:pt x="271153" y="263997"/>
                    <a:pt x="283252" y="288106"/>
                    <a:pt x="313283" y="290647"/>
                  </a:cubicBezTo>
                  <a:lnTo>
                    <a:pt x="393253" y="290647"/>
                  </a:lnTo>
                  <a:cubicBezTo>
                    <a:pt x="374334" y="322412"/>
                    <a:pt x="336055" y="354653"/>
                    <a:pt x="278522" y="387339"/>
                  </a:cubicBezTo>
                  <a:lnTo>
                    <a:pt x="279733" y="481490"/>
                  </a:lnTo>
                  <a:cubicBezTo>
                    <a:pt x="415584" y="429014"/>
                    <a:pt x="506663" y="319458"/>
                    <a:pt x="553084" y="152693"/>
                  </a:cubicBezTo>
                  <a:lnTo>
                    <a:pt x="467945" y="152693"/>
                  </a:lnTo>
                  <a:cubicBezTo>
                    <a:pt x="459365" y="174261"/>
                    <a:pt x="452104" y="192304"/>
                    <a:pt x="446053" y="206915"/>
                  </a:cubicBezTo>
                  <a:lnTo>
                    <a:pt x="386764" y="206915"/>
                  </a:lnTo>
                  <a:lnTo>
                    <a:pt x="437035" y="120579"/>
                  </a:lnTo>
                  <a:close/>
                  <a:moveTo>
                    <a:pt x="524705" y="284262"/>
                  </a:moveTo>
                  <a:cubicBezTo>
                    <a:pt x="480044" y="409670"/>
                    <a:pt x="398755" y="487874"/>
                    <a:pt x="281054" y="518876"/>
                  </a:cubicBezTo>
                  <a:lnTo>
                    <a:pt x="281054" y="603911"/>
                  </a:lnTo>
                  <a:cubicBezTo>
                    <a:pt x="361022" y="591046"/>
                    <a:pt x="420752" y="565635"/>
                    <a:pt x="460245" y="527898"/>
                  </a:cubicBezTo>
                  <a:lnTo>
                    <a:pt x="504023" y="602608"/>
                  </a:lnTo>
                  <a:lnTo>
                    <a:pt x="604565" y="601370"/>
                  </a:lnTo>
                  <a:lnTo>
                    <a:pt x="522066" y="462113"/>
                  </a:lnTo>
                  <a:cubicBezTo>
                    <a:pt x="558255" y="420882"/>
                    <a:pt x="586964" y="361578"/>
                    <a:pt x="608526" y="284262"/>
                  </a:cubicBezTo>
                  <a:lnTo>
                    <a:pt x="524705" y="284262"/>
                  </a:lnTo>
                  <a:close/>
                  <a:moveTo>
                    <a:pt x="255312" y="137287"/>
                  </a:moveTo>
                  <a:lnTo>
                    <a:pt x="255312" y="54794"/>
                  </a:lnTo>
                  <a:lnTo>
                    <a:pt x="180512" y="54794"/>
                  </a:lnTo>
                  <a:lnTo>
                    <a:pt x="180512" y="4511"/>
                  </a:lnTo>
                  <a:lnTo>
                    <a:pt x="88992" y="4511"/>
                  </a:lnTo>
                  <a:lnTo>
                    <a:pt x="88992" y="54794"/>
                  </a:lnTo>
                  <a:lnTo>
                    <a:pt x="2640" y="54794"/>
                  </a:lnTo>
                  <a:lnTo>
                    <a:pt x="2640" y="137287"/>
                  </a:lnTo>
                  <a:lnTo>
                    <a:pt x="38721" y="137287"/>
                  </a:lnTo>
                  <a:cubicBezTo>
                    <a:pt x="72271" y="138939"/>
                    <a:pt x="88992" y="160952"/>
                    <a:pt x="88992" y="203072"/>
                  </a:cubicBezTo>
                  <a:lnTo>
                    <a:pt x="88992" y="610423"/>
                  </a:lnTo>
                  <a:lnTo>
                    <a:pt x="134091" y="610423"/>
                  </a:lnTo>
                  <a:cubicBezTo>
                    <a:pt x="164233" y="611185"/>
                    <a:pt x="179633" y="595779"/>
                    <a:pt x="180512" y="563982"/>
                  </a:cubicBezTo>
                  <a:lnTo>
                    <a:pt x="180512" y="137287"/>
                  </a:lnTo>
                  <a:lnTo>
                    <a:pt x="255312" y="137287"/>
                  </a:lnTo>
                  <a:close/>
                  <a:moveTo>
                    <a:pt x="0" y="160507"/>
                  </a:moveTo>
                  <a:lnTo>
                    <a:pt x="0" y="560139"/>
                  </a:lnTo>
                  <a:cubicBezTo>
                    <a:pt x="42133" y="560901"/>
                    <a:pt x="63253" y="545496"/>
                    <a:pt x="63253" y="513699"/>
                  </a:cubicBezTo>
                  <a:lnTo>
                    <a:pt x="63253" y="231343"/>
                  </a:lnTo>
                  <a:cubicBezTo>
                    <a:pt x="66661" y="187571"/>
                    <a:pt x="54232" y="163461"/>
                    <a:pt x="25850" y="159173"/>
                  </a:cubicBezTo>
                  <a:lnTo>
                    <a:pt x="0" y="160507"/>
                  </a:lnTo>
                  <a:close/>
                  <a:moveTo>
                    <a:pt x="198552" y="338358"/>
                  </a:moveTo>
                  <a:cubicBezTo>
                    <a:pt x="198552" y="303162"/>
                    <a:pt x="201302" y="272605"/>
                    <a:pt x="206912" y="246844"/>
                  </a:cubicBezTo>
                  <a:cubicBezTo>
                    <a:pt x="212522" y="221114"/>
                    <a:pt x="218792" y="208122"/>
                    <a:pt x="225612" y="208122"/>
                  </a:cubicBezTo>
                  <a:cubicBezTo>
                    <a:pt x="233312" y="208122"/>
                    <a:pt x="239801" y="221114"/>
                    <a:pt x="244973" y="246844"/>
                  </a:cubicBezTo>
                  <a:cubicBezTo>
                    <a:pt x="250144" y="272605"/>
                    <a:pt x="252672" y="303162"/>
                    <a:pt x="252672" y="338358"/>
                  </a:cubicBezTo>
                  <a:cubicBezTo>
                    <a:pt x="252672" y="375332"/>
                    <a:pt x="250144" y="406461"/>
                    <a:pt x="244973" y="431873"/>
                  </a:cubicBezTo>
                  <a:cubicBezTo>
                    <a:pt x="239801" y="457158"/>
                    <a:pt x="233312" y="469832"/>
                    <a:pt x="225612" y="469832"/>
                  </a:cubicBezTo>
                  <a:cubicBezTo>
                    <a:pt x="218792" y="469832"/>
                    <a:pt x="212522" y="457158"/>
                    <a:pt x="206912" y="431873"/>
                  </a:cubicBezTo>
                  <a:cubicBezTo>
                    <a:pt x="201302" y="406461"/>
                    <a:pt x="198552" y="375332"/>
                    <a:pt x="198552" y="338358"/>
                  </a:cubicBezTo>
                  <a:close/>
                  <a:moveTo>
                    <a:pt x="774735" y="119912"/>
                  </a:moveTo>
                  <a:lnTo>
                    <a:pt x="1124105" y="119912"/>
                  </a:lnTo>
                  <a:cubicBezTo>
                    <a:pt x="1149962" y="119912"/>
                    <a:pt x="1162827" y="126519"/>
                    <a:pt x="1162827" y="139828"/>
                  </a:cubicBezTo>
                  <a:lnTo>
                    <a:pt x="1162827" y="160507"/>
                  </a:lnTo>
                  <a:lnTo>
                    <a:pt x="1267872" y="160507"/>
                  </a:lnTo>
                  <a:lnTo>
                    <a:pt x="1269175" y="95390"/>
                  </a:lnTo>
                  <a:cubicBezTo>
                    <a:pt x="1265681" y="54127"/>
                    <a:pt x="1240586" y="33893"/>
                    <a:pt x="1193734" y="34782"/>
                  </a:cubicBezTo>
                  <a:lnTo>
                    <a:pt x="1021686" y="34782"/>
                  </a:lnTo>
                  <a:lnTo>
                    <a:pt x="1021686" y="0"/>
                  </a:lnTo>
                  <a:lnTo>
                    <a:pt x="916526" y="0"/>
                  </a:lnTo>
                  <a:lnTo>
                    <a:pt x="916526" y="34782"/>
                  </a:lnTo>
                  <a:lnTo>
                    <a:pt x="736125" y="34782"/>
                  </a:lnTo>
                  <a:cubicBezTo>
                    <a:pt x="691794" y="34782"/>
                    <a:pt x="669686" y="55906"/>
                    <a:pt x="669686" y="97899"/>
                  </a:cubicBezTo>
                  <a:lnTo>
                    <a:pt x="669686" y="160507"/>
                  </a:lnTo>
                  <a:lnTo>
                    <a:pt x="774735" y="160507"/>
                  </a:lnTo>
                  <a:lnTo>
                    <a:pt x="774735" y="119912"/>
                  </a:lnTo>
                  <a:close/>
                  <a:moveTo>
                    <a:pt x="1121564" y="222988"/>
                  </a:moveTo>
                  <a:lnTo>
                    <a:pt x="813456" y="222988"/>
                  </a:lnTo>
                  <a:lnTo>
                    <a:pt x="813456" y="179852"/>
                  </a:lnTo>
                  <a:lnTo>
                    <a:pt x="705764" y="179852"/>
                  </a:lnTo>
                  <a:lnTo>
                    <a:pt x="705764" y="222988"/>
                  </a:lnTo>
                  <a:lnTo>
                    <a:pt x="660665" y="222988"/>
                  </a:lnTo>
                  <a:lnTo>
                    <a:pt x="660665" y="306815"/>
                  </a:lnTo>
                  <a:lnTo>
                    <a:pt x="709725" y="306815"/>
                  </a:lnTo>
                  <a:lnTo>
                    <a:pt x="710935" y="387339"/>
                  </a:lnTo>
                  <a:cubicBezTo>
                    <a:pt x="759554" y="445849"/>
                    <a:pt x="806747" y="486667"/>
                    <a:pt x="852727" y="509855"/>
                  </a:cubicBezTo>
                  <a:cubicBezTo>
                    <a:pt x="809387" y="523959"/>
                    <a:pt x="748335" y="527898"/>
                    <a:pt x="669686" y="521418"/>
                  </a:cubicBezTo>
                  <a:lnTo>
                    <a:pt x="668476" y="607754"/>
                  </a:lnTo>
                  <a:cubicBezTo>
                    <a:pt x="814555" y="614266"/>
                    <a:pt x="915757" y="600067"/>
                    <a:pt x="971968" y="565317"/>
                  </a:cubicBezTo>
                  <a:cubicBezTo>
                    <a:pt x="1035987" y="601370"/>
                    <a:pt x="1133349" y="616776"/>
                    <a:pt x="1264029" y="611629"/>
                  </a:cubicBezTo>
                  <a:lnTo>
                    <a:pt x="1264029" y="520084"/>
                  </a:lnTo>
                  <a:cubicBezTo>
                    <a:pt x="1204279" y="527898"/>
                    <a:pt x="1146658" y="524372"/>
                    <a:pt x="1091197" y="509855"/>
                  </a:cubicBezTo>
                  <a:cubicBezTo>
                    <a:pt x="1137192" y="487874"/>
                    <a:pt x="1183156" y="446390"/>
                    <a:pt x="1229151" y="385465"/>
                  </a:cubicBezTo>
                  <a:lnTo>
                    <a:pt x="1229151" y="306815"/>
                  </a:lnTo>
                  <a:lnTo>
                    <a:pt x="1273050" y="306815"/>
                  </a:lnTo>
                  <a:lnTo>
                    <a:pt x="1273050" y="222988"/>
                  </a:lnTo>
                  <a:lnTo>
                    <a:pt x="1229151" y="222988"/>
                  </a:lnTo>
                  <a:lnTo>
                    <a:pt x="1229151" y="179852"/>
                  </a:lnTo>
                  <a:lnTo>
                    <a:pt x="1121564" y="179852"/>
                  </a:lnTo>
                  <a:lnTo>
                    <a:pt x="1121564" y="222988"/>
                  </a:lnTo>
                  <a:close/>
                  <a:moveTo>
                    <a:pt x="1118261" y="306815"/>
                  </a:moveTo>
                  <a:lnTo>
                    <a:pt x="1118261" y="355765"/>
                  </a:lnTo>
                  <a:cubicBezTo>
                    <a:pt x="1083955" y="393152"/>
                    <a:pt x="1051174" y="419453"/>
                    <a:pt x="1020038" y="434732"/>
                  </a:cubicBezTo>
                  <a:cubicBezTo>
                    <a:pt x="988908" y="450011"/>
                    <a:pt x="956677" y="450138"/>
                    <a:pt x="923346" y="435082"/>
                  </a:cubicBezTo>
                  <a:cubicBezTo>
                    <a:pt x="890015" y="419993"/>
                    <a:pt x="855805" y="394708"/>
                    <a:pt x="820495" y="358941"/>
                  </a:cubicBezTo>
                  <a:lnTo>
                    <a:pt x="820495" y="306815"/>
                  </a:lnTo>
                  <a:lnTo>
                    <a:pt x="1118261" y="306815"/>
                  </a:lnTo>
                  <a:close/>
                  <a:moveTo>
                    <a:pt x="1757049" y="120579"/>
                  </a:moveTo>
                  <a:lnTo>
                    <a:pt x="1923369" y="120579"/>
                  </a:lnTo>
                  <a:lnTo>
                    <a:pt x="1923369" y="36752"/>
                  </a:lnTo>
                  <a:lnTo>
                    <a:pt x="1815020" y="36752"/>
                  </a:lnTo>
                  <a:lnTo>
                    <a:pt x="1815020" y="1874"/>
                  </a:lnTo>
                  <a:lnTo>
                    <a:pt x="1726142" y="1874"/>
                  </a:lnTo>
                  <a:lnTo>
                    <a:pt x="1726142" y="36752"/>
                  </a:lnTo>
                  <a:lnTo>
                    <a:pt x="1590729" y="36752"/>
                  </a:lnTo>
                  <a:lnTo>
                    <a:pt x="1590729" y="120579"/>
                  </a:lnTo>
                  <a:lnTo>
                    <a:pt x="1656514" y="120579"/>
                  </a:lnTo>
                  <a:lnTo>
                    <a:pt x="1597209" y="218478"/>
                  </a:lnTo>
                  <a:cubicBezTo>
                    <a:pt x="1591174" y="263997"/>
                    <a:pt x="1603276" y="288106"/>
                    <a:pt x="1633293" y="290647"/>
                  </a:cubicBezTo>
                  <a:lnTo>
                    <a:pt x="1713245" y="290647"/>
                  </a:lnTo>
                  <a:cubicBezTo>
                    <a:pt x="1694345" y="322412"/>
                    <a:pt x="1656069" y="354653"/>
                    <a:pt x="1598543" y="387339"/>
                  </a:cubicBezTo>
                  <a:lnTo>
                    <a:pt x="1599750" y="481490"/>
                  </a:lnTo>
                  <a:cubicBezTo>
                    <a:pt x="1735576" y="429014"/>
                    <a:pt x="1826677" y="319458"/>
                    <a:pt x="1873085" y="152693"/>
                  </a:cubicBezTo>
                  <a:lnTo>
                    <a:pt x="1787956" y="152693"/>
                  </a:lnTo>
                  <a:cubicBezTo>
                    <a:pt x="1779379" y="174261"/>
                    <a:pt x="1772105" y="192304"/>
                    <a:pt x="1766070" y="206915"/>
                  </a:cubicBezTo>
                  <a:lnTo>
                    <a:pt x="1706765" y="206915"/>
                  </a:lnTo>
                  <a:lnTo>
                    <a:pt x="1757049" y="120579"/>
                  </a:lnTo>
                  <a:close/>
                  <a:moveTo>
                    <a:pt x="1844720" y="284262"/>
                  </a:moveTo>
                  <a:cubicBezTo>
                    <a:pt x="1800058" y="409670"/>
                    <a:pt x="1718772" y="487874"/>
                    <a:pt x="1601052" y="518876"/>
                  </a:cubicBezTo>
                  <a:lnTo>
                    <a:pt x="1601052" y="603911"/>
                  </a:lnTo>
                  <a:cubicBezTo>
                    <a:pt x="1681036" y="591046"/>
                    <a:pt x="1740753" y="565635"/>
                    <a:pt x="1780269" y="527898"/>
                  </a:cubicBezTo>
                  <a:lnTo>
                    <a:pt x="1824041" y="602608"/>
                  </a:lnTo>
                  <a:lnTo>
                    <a:pt x="1924576" y="601370"/>
                  </a:lnTo>
                  <a:lnTo>
                    <a:pt x="1842083" y="462113"/>
                  </a:lnTo>
                  <a:cubicBezTo>
                    <a:pt x="1878263" y="420882"/>
                    <a:pt x="1906978" y="361578"/>
                    <a:pt x="1928546" y="284262"/>
                  </a:cubicBezTo>
                  <a:lnTo>
                    <a:pt x="1844720" y="284262"/>
                  </a:lnTo>
                  <a:close/>
                  <a:moveTo>
                    <a:pt x="1575323" y="137287"/>
                  </a:moveTo>
                  <a:lnTo>
                    <a:pt x="1575323" y="54794"/>
                  </a:lnTo>
                  <a:lnTo>
                    <a:pt x="1500517" y="54794"/>
                  </a:lnTo>
                  <a:lnTo>
                    <a:pt x="1500517" y="4511"/>
                  </a:lnTo>
                  <a:lnTo>
                    <a:pt x="1409003" y="4511"/>
                  </a:lnTo>
                  <a:lnTo>
                    <a:pt x="1409003" y="54794"/>
                  </a:lnTo>
                  <a:lnTo>
                    <a:pt x="1322635" y="54794"/>
                  </a:lnTo>
                  <a:lnTo>
                    <a:pt x="1322635" y="137287"/>
                  </a:lnTo>
                  <a:lnTo>
                    <a:pt x="1358720" y="137287"/>
                  </a:lnTo>
                  <a:cubicBezTo>
                    <a:pt x="1392263" y="138939"/>
                    <a:pt x="1409003" y="160952"/>
                    <a:pt x="1409003" y="203072"/>
                  </a:cubicBezTo>
                  <a:lnTo>
                    <a:pt x="1409003" y="610423"/>
                  </a:lnTo>
                  <a:lnTo>
                    <a:pt x="1454109" y="610423"/>
                  </a:lnTo>
                  <a:cubicBezTo>
                    <a:pt x="1484253" y="611185"/>
                    <a:pt x="1499628" y="595779"/>
                    <a:pt x="1500517" y="563982"/>
                  </a:cubicBezTo>
                  <a:lnTo>
                    <a:pt x="1500517" y="137287"/>
                  </a:lnTo>
                  <a:lnTo>
                    <a:pt x="1575323" y="137287"/>
                  </a:lnTo>
                  <a:close/>
                  <a:moveTo>
                    <a:pt x="1319998" y="160507"/>
                  </a:moveTo>
                  <a:lnTo>
                    <a:pt x="1319998" y="560139"/>
                  </a:lnTo>
                  <a:cubicBezTo>
                    <a:pt x="1362150" y="560901"/>
                    <a:pt x="1383274" y="545496"/>
                    <a:pt x="1383274" y="513699"/>
                  </a:cubicBezTo>
                  <a:lnTo>
                    <a:pt x="1383274" y="231343"/>
                  </a:lnTo>
                  <a:cubicBezTo>
                    <a:pt x="1386672" y="187571"/>
                    <a:pt x="1374252" y="163461"/>
                    <a:pt x="1345855" y="159173"/>
                  </a:cubicBezTo>
                  <a:lnTo>
                    <a:pt x="1319998" y="160507"/>
                  </a:lnTo>
                  <a:close/>
                  <a:moveTo>
                    <a:pt x="1518559" y="338358"/>
                  </a:moveTo>
                  <a:cubicBezTo>
                    <a:pt x="1518559" y="303162"/>
                    <a:pt x="1521323" y="272605"/>
                    <a:pt x="1526914" y="246844"/>
                  </a:cubicBezTo>
                  <a:cubicBezTo>
                    <a:pt x="1532536" y="221114"/>
                    <a:pt x="1538793" y="208122"/>
                    <a:pt x="1545623" y="208122"/>
                  </a:cubicBezTo>
                  <a:cubicBezTo>
                    <a:pt x="1553310" y="208122"/>
                    <a:pt x="1559822" y="221114"/>
                    <a:pt x="1564968" y="246844"/>
                  </a:cubicBezTo>
                  <a:cubicBezTo>
                    <a:pt x="1570145" y="272605"/>
                    <a:pt x="1572686" y="303162"/>
                    <a:pt x="1572686" y="338358"/>
                  </a:cubicBezTo>
                  <a:cubicBezTo>
                    <a:pt x="1572686" y="375332"/>
                    <a:pt x="1570145" y="406461"/>
                    <a:pt x="1564968" y="431873"/>
                  </a:cubicBezTo>
                  <a:cubicBezTo>
                    <a:pt x="1559822" y="457158"/>
                    <a:pt x="1553310" y="469832"/>
                    <a:pt x="1545623" y="469832"/>
                  </a:cubicBezTo>
                  <a:cubicBezTo>
                    <a:pt x="1538793" y="469832"/>
                    <a:pt x="1532536" y="457158"/>
                    <a:pt x="1526914" y="431873"/>
                  </a:cubicBezTo>
                  <a:cubicBezTo>
                    <a:pt x="1521323" y="406461"/>
                    <a:pt x="1518559" y="375332"/>
                    <a:pt x="1518559" y="338358"/>
                  </a:cubicBezTo>
                  <a:close/>
                  <a:moveTo>
                    <a:pt x="2435098" y="455633"/>
                  </a:moveTo>
                  <a:lnTo>
                    <a:pt x="2583376" y="455633"/>
                  </a:lnTo>
                  <a:lnTo>
                    <a:pt x="2583376" y="371933"/>
                  </a:lnTo>
                  <a:lnTo>
                    <a:pt x="2435098" y="371933"/>
                  </a:lnTo>
                  <a:lnTo>
                    <a:pt x="2435098" y="321650"/>
                  </a:lnTo>
                  <a:lnTo>
                    <a:pt x="2330688" y="321650"/>
                  </a:lnTo>
                  <a:lnTo>
                    <a:pt x="2330688" y="536252"/>
                  </a:lnTo>
                  <a:cubicBezTo>
                    <a:pt x="2330688" y="584343"/>
                    <a:pt x="2355559" y="608643"/>
                    <a:pt x="2405494" y="609088"/>
                  </a:cubicBezTo>
                  <a:lnTo>
                    <a:pt x="2535634" y="609088"/>
                  </a:lnTo>
                  <a:cubicBezTo>
                    <a:pt x="2570829" y="609088"/>
                    <a:pt x="2588522" y="590824"/>
                    <a:pt x="2588522" y="554294"/>
                  </a:cubicBezTo>
                  <a:lnTo>
                    <a:pt x="2588522" y="525261"/>
                  </a:lnTo>
                  <a:lnTo>
                    <a:pt x="2451806" y="525261"/>
                  </a:lnTo>
                  <a:cubicBezTo>
                    <a:pt x="2440689" y="525261"/>
                    <a:pt x="2435098" y="520084"/>
                    <a:pt x="2435098" y="509855"/>
                  </a:cubicBezTo>
                  <a:lnTo>
                    <a:pt x="2435098" y="455633"/>
                  </a:lnTo>
                  <a:close/>
                  <a:moveTo>
                    <a:pt x="2435098" y="140496"/>
                  </a:moveTo>
                  <a:lnTo>
                    <a:pt x="2580739" y="140496"/>
                  </a:lnTo>
                  <a:lnTo>
                    <a:pt x="2580739" y="57335"/>
                  </a:lnTo>
                  <a:lnTo>
                    <a:pt x="2435098" y="57335"/>
                  </a:lnTo>
                  <a:lnTo>
                    <a:pt x="2435098" y="4511"/>
                  </a:lnTo>
                  <a:lnTo>
                    <a:pt x="2330688" y="4511"/>
                  </a:lnTo>
                  <a:lnTo>
                    <a:pt x="2330688" y="221114"/>
                  </a:lnTo>
                  <a:cubicBezTo>
                    <a:pt x="2330688" y="269619"/>
                    <a:pt x="2355559" y="294141"/>
                    <a:pt x="2405494" y="294586"/>
                  </a:cubicBezTo>
                  <a:lnTo>
                    <a:pt x="2585885" y="294586"/>
                  </a:lnTo>
                  <a:lnTo>
                    <a:pt x="2585885" y="210791"/>
                  </a:lnTo>
                  <a:lnTo>
                    <a:pt x="2451806" y="210791"/>
                  </a:lnTo>
                  <a:cubicBezTo>
                    <a:pt x="2440689" y="210791"/>
                    <a:pt x="2435098" y="205613"/>
                    <a:pt x="2435098" y="195258"/>
                  </a:cubicBezTo>
                  <a:lnTo>
                    <a:pt x="2435098" y="140496"/>
                  </a:lnTo>
                  <a:close/>
                  <a:moveTo>
                    <a:pt x="1981339" y="105713"/>
                  </a:moveTo>
                  <a:cubicBezTo>
                    <a:pt x="1975272" y="153805"/>
                    <a:pt x="1995093" y="176993"/>
                    <a:pt x="2040612" y="175341"/>
                  </a:cubicBezTo>
                  <a:lnTo>
                    <a:pt x="2239174" y="175341"/>
                  </a:lnTo>
                  <a:cubicBezTo>
                    <a:pt x="2294158" y="175341"/>
                    <a:pt x="2312201" y="151708"/>
                    <a:pt x="2293301" y="104411"/>
                  </a:cubicBezTo>
                  <a:lnTo>
                    <a:pt x="2270081" y="46440"/>
                  </a:lnTo>
                  <a:lnTo>
                    <a:pt x="2176025" y="46440"/>
                  </a:lnTo>
                  <a:lnTo>
                    <a:pt x="2191431" y="81191"/>
                  </a:lnTo>
                  <a:cubicBezTo>
                    <a:pt x="2197498" y="91546"/>
                    <a:pt x="2189780" y="96692"/>
                    <a:pt x="2168211" y="96692"/>
                  </a:cubicBezTo>
                  <a:lnTo>
                    <a:pt x="2098710" y="96692"/>
                  </a:lnTo>
                  <a:lnTo>
                    <a:pt x="2170880" y="1874"/>
                  </a:lnTo>
                  <a:lnTo>
                    <a:pt x="2058655" y="1874"/>
                  </a:lnTo>
                  <a:lnTo>
                    <a:pt x="1981339" y="105713"/>
                  </a:lnTo>
                  <a:close/>
                  <a:moveTo>
                    <a:pt x="2300988" y="563315"/>
                  </a:moveTo>
                  <a:lnTo>
                    <a:pt x="2299781" y="276449"/>
                  </a:lnTo>
                  <a:cubicBezTo>
                    <a:pt x="2300543" y="226610"/>
                    <a:pt x="2276148" y="201325"/>
                    <a:pt x="2226309" y="200435"/>
                  </a:cubicBezTo>
                  <a:lnTo>
                    <a:pt x="2062498" y="201738"/>
                  </a:lnTo>
                  <a:cubicBezTo>
                    <a:pt x="2013549" y="201738"/>
                    <a:pt x="1989027" y="228166"/>
                    <a:pt x="1989027" y="280959"/>
                  </a:cubicBezTo>
                  <a:lnTo>
                    <a:pt x="1989027" y="603243"/>
                  </a:lnTo>
                  <a:lnTo>
                    <a:pt x="2080541" y="603243"/>
                  </a:lnTo>
                  <a:lnTo>
                    <a:pt x="2081875" y="533076"/>
                  </a:lnTo>
                  <a:lnTo>
                    <a:pt x="2168211" y="533076"/>
                  </a:lnTo>
                  <a:cubicBezTo>
                    <a:pt x="2195720" y="532186"/>
                    <a:pt x="2209029" y="544193"/>
                    <a:pt x="2208267" y="569160"/>
                  </a:cubicBezTo>
                  <a:lnTo>
                    <a:pt x="2208267" y="609755"/>
                  </a:lnTo>
                  <a:lnTo>
                    <a:pt x="2243017" y="610423"/>
                  </a:lnTo>
                  <a:cubicBezTo>
                    <a:pt x="2281738" y="610423"/>
                    <a:pt x="2300988" y="594667"/>
                    <a:pt x="2300988" y="563315"/>
                  </a:cubicBezTo>
                  <a:close/>
                  <a:moveTo>
                    <a:pt x="2167004" y="408018"/>
                  </a:moveTo>
                  <a:cubicBezTo>
                    <a:pt x="2193623" y="408018"/>
                    <a:pt x="2206932" y="417039"/>
                    <a:pt x="2206932" y="435082"/>
                  </a:cubicBezTo>
                  <a:lnTo>
                    <a:pt x="2206932" y="461478"/>
                  </a:lnTo>
                  <a:lnTo>
                    <a:pt x="2081875" y="461478"/>
                  </a:lnTo>
                  <a:lnTo>
                    <a:pt x="2081875" y="408018"/>
                  </a:lnTo>
                  <a:lnTo>
                    <a:pt x="2167004" y="408018"/>
                  </a:lnTo>
                  <a:close/>
                  <a:moveTo>
                    <a:pt x="2167004" y="276449"/>
                  </a:moveTo>
                  <a:cubicBezTo>
                    <a:pt x="2193623" y="276449"/>
                    <a:pt x="2206932" y="285565"/>
                    <a:pt x="2206932" y="303607"/>
                  </a:cubicBezTo>
                  <a:lnTo>
                    <a:pt x="2206932" y="336388"/>
                  </a:lnTo>
                  <a:lnTo>
                    <a:pt x="2081875" y="336388"/>
                  </a:lnTo>
                  <a:lnTo>
                    <a:pt x="2081875" y="276449"/>
                  </a:lnTo>
                  <a:lnTo>
                    <a:pt x="2167004" y="276449"/>
                  </a:lnTo>
                  <a:close/>
                </a:path>
              </a:pathLst>
            </a:custGeom>
            <a:solidFill>
              <a:srgbClr val="2F318B"/>
            </a:solidFill>
            <a:ln w="318" cap="flat">
              <a:noFill/>
              <a:prstDash val="solid"/>
              <a:miter/>
            </a:ln>
          </p:spPr>
          <p:txBody>
            <a:bodyPr rtlCol="0" anchor="ctr"/>
            <a:lstStyle/>
            <a:p>
              <a:endParaRPr lang="zh-CN" altLang="en-US">
                <a:cs typeface="+mn-ea"/>
                <a:sym typeface="+mn-lt"/>
              </a:endParaRPr>
            </a:p>
          </p:txBody>
        </p:sp>
        <p:sp>
          <p:nvSpPr>
            <p:cNvPr id="67" name="图形 3"/>
            <p:cNvSpPr/>
            <p:nvPr/>
          </p:nvSpPr>
          <p:spPr>
            <a:xfrm>
              <a:off x="4690629" y="2428529"/>
              <a:ext cx="1045448" cy="94001"/>
            </a:xfrm>
            <a:custGeom>
              <a:avLst/>
              <a:gdLst>
                <a:gd name="connsiteX0" fmla="*/ 138542 w 2576168"/>
                <a:gd name="connsiteY0" fmla="*/ 34346 h 231636"/>
                <a:gd name="connsiteX1" fmla="*/ 106799 w 2576168"/>
                <a:gd name="connsiteY1" fmla="*/ 58169 h 231636"/>
                <a:gd name="connsiteX2" fmla="*/ 72471 w 2576168"/>
                <a:gd name="connsiteY2" fmla="*/ 38538 h 231636"/>
                <a:gd name="connsiteX3" fmla="*/ 58368 w 2576168"/>
                <a:gd name="connsiteY3" fmla="*/ 42414 h 231636"/>
                <a:gd name="connsiteX4" fmla="*/ 52952 w 2576168"/>
                <a:gd name="connsiteY4" fmla="*/ 50959 h 231636"/>
                <a:gd name="connsiteX5" fmla="*/ 56776 w 2576168"/>
                <a:gd name="connsiteY5" fmla="*/ 59885 h 231636"/>
                <a:gd name="connsiteX6" fmla="*/ 88471 w 2576168"/>
                <a:gd name="connsiteY6" fmla="*/ 84471 h 231636"/>
                <a:gd name="connsiteX7" fmla="*/ 118473 w 2576168"/>
                <a:gd name="connsiteY7" fmla="*/ 106324 h 231636"/>
                <a:gd name="connsiteX8" fmla="*/ 137100 w 2576168"/>
                <a:gd name="connsiteY8" fmla="*/ 127671 h 231636"/>
                <a:gd name="connsiteX9" fmla="*/ 142614 w 2576168"/>
                <a:gd name="connsiteY9" fmla="*/ 149715 h 231636"/>
                <a:gd name="connsiteX10" fmla="*/ 123390 w 2576168"/>
                <a:gd name="connsiteY10" fmla="*/ 188563 h 231636"/>
                <a:gd name="connsiteX11" fmla="*/ 73068 w 2576168"/>
                <a:gd name="connsiteY11" fmla="*/ 203842 h 231636"/>
                <a:gd name="connsiteX12" fmla="*/ 30847 w 2576168"/>
                <a:gd name="connsiteY12" fmla="*/ 193900 h 231636"/>
                <a:gd name="connsiteX13" fmla="*/ 0 w 2576168"/>
                <a:gd name="connsiteY13" fmla="*/ 162643 h 231636"/>
                <a:gd name="connsiteX14" fmla="*/ 36110 w 2576168"/>
                <a:gd name="connsiteY14" fmla="*/ 144252 h 231636"/>
                <a:gd name="connsiteX15" fmla="*/ 73913 w 2576168"/>
                <a:gd name="connsiteY15" fmla="*/ 169600 h 231636"/>
                <a:gd name="connsiteX16" fmla="*/ 92543 w 2576168"/>
                <a:gd name="connsiteY16" fmla="*/ 164136 h 231636"/>
                <a:gd name="connsiteX17" fmla="*/ 100141 w 2576168"/>
                <a:gd name="connsiteY17" fmla="*/ 151462 h 231636"/>
                <a:gd name="connsiteX18" fmla="*/ 94281 w 2576168"/>
                <a:gd name="connsiteY18" fmla="*/ 138471 h 231636"/>
                <a:gd name="connsiteX19" fmla="*/ 69295 w 2576168"/>
                <a:gd name="connsiteY19" fmla="*/ 118713 h 231636"/>
                <a:gd name="connsiteX20" fmla="*/ 21559 w 2576168"/>
                <a:gd name="connsiteY20" fmla="*/ 79515 h 231636"/>
                <a:gd name="connsiteX21" fmla="*/ 10778 w 2576168"/>
                <a:gd name="connsiteY21" fmla="*/ 51975 h 231636"/>
                <a:gd name="connsiteX22" fmla="*/ 28661 w 2576168"/>
                <a:gd name="connsiteY22" fmla="*/ 17955 h 231636"/>
                <a:gd name="connsiteX23" fmla="*/ 73068 w 2576168"/>
                <a:gd name="connsiteY23" fmla="*/ 3820 h 231636"/>
                <a:gd name="connsiteX24" fmla="*/ 105357 w 2576168"/>
                <a:gd name="connsiteY24" fmla="*/ 10522 h 231636"/>
                <a:gd name="connsiteX25" fmla="*/ 138542 w 2576168"/>
                <a:gd name="connsiteY25" fmla="*/ 34346 h 231636"/>
                <a:gd name="connsiteX26" fmla="*/ 312600 w 2576168"/>
                <a:gd name="connsiteY26" fmla="*/ 52483 h 231636"/>
                <a:gd name="connsiteX27" fmla="*/ 357407 w 2576168"/>
                <a:gd name="connsiteY27" fmla="*/ 52483 h 231636"/>
                <a:gd name="connsiteX28" fmla="*/ 357407 w 2576168"/>
                <a:gd name="connsiteY28" fmla="*/ 204319 h 231636"/>
                <a:gd name="connsiteX29" fmla="*/ 312600 w 2576168"/>
                <a:gd name="connsiteY29" fmla="*/ 204319 h 231636"/>
                <a:gd name="connsiteX30" fmla="*/ 312600 w 2576168"/>
                <a:gd name="connsiteY30" fmla="*/ 188214 h 231636"/>
                <a:gd name="connsiteX31" fmla="*/ 286222 w 2576168"/>
                <a:gd name="connsiteY31" fmla="*/ 203715 h 231636"/>
                <a:gd name="connsiteX32" fmla="*/ 257561 w 2576168"/>
                <a:gd name="connsiteY32" fmla="*/ 208289 h 231636"/>
                <a:gd name="connsiteX33" fmla="*/ 197751 w 2576168"/>
                <a:gd name="connsiteY33" fmla="*/ 185482 h 231636"/>
                <a:gd name="connsiteX34" fmla="*/ 172320 w 2576168"/>
                <a:gd name="connsiteY34" fmla="*/ 128624 h 231636"/>
                <a:gd name="connsiteX35" fmla="*/ 196910 w 2576168"/>
                <a:gd name="connsiteY35" fmla="*/ 70938 h 231636"/>
                <a:gd name="connsiteX36" fmla="*/ 256122 w 2576168"/>
                <a:gd name="connsiteY36" fmla="*/ 48513 h 231636"/>
                <a:gd name="connsiteX37" fmla="*/ 286521 w 2576168"/>
                <a:gd name="connsiteY37" fmla="*/ 53595 h 231636"/>
                <a:gd name="connsiteX38" fmla="*/ 312600 w 2576168"/>
                <a:gd name="connsiteY38" fmla="*/ 69096 h 231636"/>
                <a:gd name="connsiteX39" fmla="*/ 312600 w 2576168"/>
                <a:gd name="connsiteY39" fmla="*/ 52483 h 231636"/>
                <a:gd name="connsiteX40" fmla="*/ 265461 w 2576168"/>
                <a:gd name="connsiteY40" fmla="*/ 83485 h 231636"/>
                <a:gd name="connsiteX41" fmla="*/ 230787 w 2576168"/>
                <a:gd name="connsiteY41" fmla="*/ 96160 h 231636"/>
                <a:gd name="connsiteX42" fmla="*/ 217124 w 2576168"/>
                <a:gd name="connsiteY42" fmla="*/ 128179 h 231636"/>
                <a:gd name="connsiteX43" fmla="*/ 231234 w 2576168"/>
                <a:gd name="connsiteY43" fmla="*/ 160769 h 231636"/>
                <a:gd name="connsiteX44" fmla="*/ 265705 w 2576168"/>
                <a:gd name="connsiteY44" fmla="*/ 173571 h 231636"/>
                <a:gd name="connsiteX45" fmla="*/ 300780 w 2576168"/>
                <a:gd name="connsiteY45" fmla="*/ 160896 h 231636"/>
                <a:gd name="connsiteX46" fmla="*/ 314639 w 2576168"/>
                <a:gd name="connsiteY46" fmla="*/ 128179 h 231636"/>
                <a:gd name="connsiteX47" fmla="*/ 300780 w 2576168"/>
                <a:gd name="connsiteY47" fmla="*/ 95779 h 231636"/>
                <a:gd name="connsiteX48" fmla="*/ 265461 w 2576168"/>
                <a:gd name="connsiteY48" fmla="*/ 83485 h 231636"/>
                <a:gd name="connsiteX49" fmla="*/ 388006 w 2576168"/>
                <a:gd name="connsiteY49" fmla="*/ 60138 h 231636"/>
                <a:gd name="connsiteX50" fmla="*/ 402561 w 2576168"/>
                <a:gd name="connsiteY50" fmla="*/ 60138 h 231636"/>
                <a:gd name="connsiteX51" fmla="*/ 403409 w 2576168"/>
                <a:gd name="connsiteY51" fmla="*/ 26659 h 231636"/>
                <a:gd name="connsiteX52" fmla="*/ 414780 w 2576168"/>
                <a:gd name="connsiteY52" fmla="*/ 7791 h 231636"/>
                <a:gd name="connsiteX53" fmla="*/ 441857 w 2576168"/>
                <a:gd name="connsiteY53" fmla="*/ 866 h 231636"/>
                <a:gd name="connsiteX54" fmla="*/ 470366 w 2576168"/>
                <a:gd name="connsiteY54" fmla="*/ 5821 h 231636"/>
                <a:gd name="connsiteX55" fmla="*/ 470366 w 2576168"/>
                <a:gd name="connsiteY55" fmla="*/ 33583 h 231636"/>
                <a:gd name="connsiteX56" fmla="*/ 455811 w 2576168"/>
                <a:gd name="connsiteY56" fmla="*/ 31360 h 231636"/>
                <a:gd name="connsiteX57" fmla="*/ 445332 w 2576168"/>
                <a:gd name="connsiteY57" fmla="*/ 33838 h 231636"/>
                <a:gd name="connsiteX58" fmla="*/ 443292 w 2576168"/>
                <a:gd name="connsiteY58" fmla="*/ 42287 h 231636"/>
                <a:gd name="connsiteX59" fmla="*/ 442994 w 2576168"/>
                <a:gd name="connsiteY59" fmla="*/ 60138 h 231636"/>
                <a:gd name="connsiteX60" fmla="*/ 468876 w 2576168"/>
                <a:gd name="connsiteY60" fmla="*/ 60138 h 231636"/>
                <a:gd name="connsiteX61" fmla="*/ 468876 w 2576168"/>
                <a:gd name="connsiteY61" fmla="*/ 91205 h 231636"/>
                <a:gd name="connsiteX62" fmla="*/ 442994 w 2576168"/>
                <a:gd name="connsiteY62" fmla="*/ 91205 h 231636"/>
                <a:gd name="connsiteX63" fmla="*/ 442994 w 2576168"/>
                <a:gd name="connsiteY63" fmla="*/ 209782 h 231636"/>
                <a:gd name="connsiteX64" fmla="*/ 402561 w 2576168"/>
                <a:gd name="connsiteY64" fmla="*/ 209782 h 231636"/>
                <a:gd name="connsiteX65" fmla="*/ 402561 w 2576168"/>
                <a:gd name="connsiteY65" fmla="*/ 91205 h 231636"/>
                <a:gd name="connsiteX66" fmla="*/ 388006 w 2576168"/>
                <a:gd name="connsiteY66" fmla="*/ 91205 h 231636"/>
                <a:gd name="connsiteX67" fmla="*/ 388006 w 2576168"/>
                <a:gd name="connsiteY67" fmla="*/ 60138 h 231636"/>
                <a:gd name="connsiteX68" fmla="*/ 689532 w 2576168"/>
                <a:gd name="connsiteY68" fmla="*/ 139550 h 231636"/>
                <a:gd name="connsiteX69" fmla="*/ 545178 w 2576168"/>
                <a:gd name="connsiteY69" fmla="*/ 139550 h 231636"/>
                <a:gd name="connsiteX70" fmla="*/ 562064 w 2576168"/>
                <a:gd name="connsiteY70" fmla="*/ 165280 h 231636"/>
                <a:gd name="connsiteX71" fmla="*/ 596690 w 2576168"/>
                <a:gd name="connsiteY71" fmla="*/ 174809 h 231636"/>
                <a:gd name="connsiteX72" fmla="*/ 639757 w 2576168"/>
                <a:gd name="connsiteY72" fmla="*/ 159943 h 231636"/>
                <a:gd name="connsiteX73" fmla="*/ 677313 w 2576168"/>
                <a:gd name="connsiteY73" fmla="*/ 174809 h 231636"/>
                <a:gd name="connsiteX74" fmla="*/ 643381 w 2576168"/>
                <a:gd name="connsiteY74" fmla="*/ 200380 h 231636"/>
                <a:gd name="connsiteX75" fmla="*/ 596989 w 2576168"/>
                <a:gd name="connsiteY75" fmla="*/ 208543 h 231636"/>
                <a:gd name="connsiteX76" fmla="*/ 528438 w 2576168"/>
                <a:gd name="connsiteY76" fmla="*/ 185863 h 231636"/>
                <a:gd name="connsiteX77" fmla="*/ 502108 w 2576168"/>
                <a:gd name="connsiteY77" fmla="*/ 129385 h 231636"/>
                <a:gd name="connsiteX78" fmla="*/ 528438 w 2576168"/>
                <a:gd name="connsiteY78" fmla="*/ 71193 h 231636"/>
                <a:gd name="connsiteX79" fmla="*/ 594353 w 2576168"/>
                <a:gd name="connsiteY79" fmla="*/ 48259 h 231636"/>
                <a:gd name="connsiteX80" fmla="*/ 663054 w 2576168"/>
                <a:gd name="connsiteY80" fmla="*/ 71193 h 231636"/>
                <a:gd name="connsiteX81" fmla="*/ 689532 w 2576168"/>
                <a:gd name="connsiteY81" fmla="*/ 132371 h 231636"/>
                <a:gd name="connsiteX82" fmla="*/ 689532 w 2576168"/>
                <a:gd name="connsiteY82" fmla="*/ 139550 h 231636"/>
                <a:gd name="connsiteX83" fmla="*/ 644427 w 2576168"/>
                <a:gd name="connsiteY83" fmla="*/ 109279 h 231636"/>
                <a:gd name="connsiteX84" fmla="*/ 626645 w 2576168"/>
                <a:gd name="connsiteY84" fmla="*/ 88695 h 231636"/>
                <a:gd name="connsiteX85" fmla="*/ 596690 w 2576168"/>
                <a:gd name="connsiteY85" fmla="*/ 80722 h 231636"/>
                <a:gd name="connsiteX86" fmla="*/ 563506 w 2576168"/>
                <a:gd name="connsiteY86" fmla="*/ 89680 h 231636"/>
                <a:gd name="connsiteX87" fmla="*/ 547214 w 2576168"/>
                <a:gd name="connsiteY87" fmla="*/ 109279 h 231636"/>
                <a:gd name="connsiteX88" fmla="*/ 644427 w 2576168"/>
                <a:gd name="connsiteY88" fmla="*/ 109279 h 231636"/>
                <a:gd name="connsiteX89" fmla="*/ 742236 w 2576168"/>
                <a:gd name="connsiteY89" fmla="*/ 10522 h 231636"/>
                <a:gd name="connsiteX90" fmla="*/ 782371 w 2576168"/>
                <a:gd name="connsiteY90" fmla="*/ 10522 h 231636"/>
                <a:gd name="connsiteX91" fmla="*/ 782371 w 2576168"/>
                <a:gd name="connsiteY91" fmla="*/ 63887 h 231636"/>
                <a:gd name="connsiteX92" fmla="*/ 806265 w 2576168"/>
                <a:gd name="connsiteY92" fmla="*/ 63887 h 231636"/>
                <a:gd name="connsiteX93" fmla="*/ 806265 w 2576168"/>
                <a:gd name="connsiteY93" fmla="*/ 94889 h 231636"/>
                <a:gd name="connsiteX94" fmla="*/ 782371 w 2576168"/>
                <a:gd name="connsiteY94" fmla="*/ 94889 h 231636"/>
                <a:gd name="connsiteX95" fmla="*/ 782371 w 2576168"/>
                <a:gd name="connsiteY95" fmla="*/ 208035 h 231636"/>
                <a:gd name="connsiteX96" fmla="*/ 742236 w 2576168"/>
                <a:gd name="connsiteY96" fmla="*/ 208035 h 231636"/>
                <a:gd name="connsiteX97" fmla="*/ 742236 w 2576168"/>
                <a:gd name="connsiteY97" fmla="*/ 94889 h 231636"/>
                <a:gd name="connsiteX98" fmla="*/ 721272 w 2576168"/>
                <a:gd name="connsiteY98" fmla="*/ 94889 h 231636"/>
                <a:gd name="connsiteX99" fmla="*/ 721272 w 2576168"/>
                <a:gd name="connsiteY99" fmla="*/ 63887 h 231636"/>
                <a:gd name="connsiteX100" fmla="*/ 742236 w 2576168"/>
                <a:gd name="connsiteY100" fmla="*/ 63887 h 231636"/>
                <a:gd name="connsiteX101" fmla="*/ 742236 w 2576168"/>
                <a:gd name="connsiteY101" fmla="*/ 10522 h 231636"/>
                <a:gd name="connsiteX102" fmla="*/ 837661 w 2576168"/>
                <a:gd name="connsiteY102" fmla="*/ 48957 h 231636"/>
                <a:gd name="connsiteX103" fmla="*/ 878443 w 2576168"/>
                <a:gd name="connsiteY103" fmla="*/ 48957 h 231636"/>
                <a:gd name="connsiteX104" fmla="*/ 919474 w 2576168"/>
                <a:gd name="connsiteY104" fmla="*/ 133134 h 231636"/>
                <a:gd name="connsiteX105" fmla="*/ 964875 w 2576168"/>
                <a:gd name="connsiteY105" fmla="*/ 48957 h 231636"/>
                <a:gd name="connsiteX106" fmla="*/ 1005607 w 2576168"/>
                <a:gd name="connsiteY106" fmla="*/ 48957 h 231636"/>
                <a:gd name="connsiteX107" fmla="*/ 906358 w 2576168"/>
                <a:gd name="connsiteY107" fmla="*/ 231636 h 231636"/>
                <a:gd name="connsiteX108" fmla="*/ 865328 w 2576168"/>
                <a:gd name="connsiteY108" fmla="*/ 231636 h 231636"/>
                <a:gd name="connsiteX109" fmla="*/ 897912 w 2576168"/>
                <a:gd name="connsiteY109" fmla="*/ 172554 h 231636"/>
                <a:gd name="connsiteX110" fmla="*/ 837661 w 2576168"/>
                <a:gd name="connsiteY110" fmla="*/ 48957 h 231636"/>
                <a:gd name="connsiteX111" fmla="*/ 1221594 w 2576168"/>
                <a:gd name="connsiteY111" fmla="*/ 95652 h 231636"/>
                <a:gd name="connsiteX112" fmla="*/ 1217084 w 2576168"/>
                <a:gd name="connsiteY112" fmla="*/ 84852 h 231636"/>
                <a:gd name="connsiteX113" fmla="*/ 1212097 w 2576168"/>
                <a:gd name="connsiteY113" fmla="*/ 70113 h 231636"/>
                <a:gd name="connsiteX114" fmla="*/ 1211652 w 2576168"/>
                <a:gd name="connsiteY114" fmla="*/ 49974 h 231636"/>
                <a:gd name="connsiteX115" fmla="*/ 1222293 w 2576168"/>
                <a:gd name="connsiteY115" fmla="*/ 23291 h 231636"/>
                <a:gd name="connsiteX116" fmla="*/ 1241670 w 2576168"/>
                <a:gd name="connsiteY116" fmla="*/ 8521 h 231636"/>
                <a:gd name="connsiteX117" fmla="*/ 1263619 w 2576168"/>
                <a:gd name="connsiteY117" fmla="*/ 1691 h 231636"/>
                <a:gd name="connsiteX118" fmla="*/ 1288491 w 2576168"/>
                <a:gd name="connsiteY118" fmla="*/ 103 h 231636"/>
                <a:gd name="connsiteX119" fmla="*/ 1313998 w 2576168"/>
                <a:gd name="connsiteY119" fmla="*/ 4709 h 231636"/>
                <a:gd name="connsiteX120" fmla="*/ 1335249 w 2576168"/>
                <a:gd name="connsiteY120" fmla="*/ 17701 h 231636"/>
                <a:gd name="connsiteX121" fmla="*/ 1345985 w 2576168"/>
                <a:gd name="connsiteY121" fmla="*/ 39301 h 231636"/>
                <a:gd name="connsiteX122" fmla="*/ 1344683 w 2576168"/>
                <a:gd name="connsiteY122" fmla="*/ 61632 h 231636"/>
                <a:gd name="connsiteX123" fmla="*/ 1333597 w 2576168"/>
                <a:gd name="connsiteY123" fmla="*/ 80659 h 231636"/>
                <a:gd name="connsiteX124" fmla="*/ 1319049 w 2576168"/>
                <a:gd name="connsiteY124" fmla="*/ 94794 h 231636"/>
                <a:gd name="connsiteX125" fmla="*/ 1300466 w 2576168"/>
                <a:gd name="connsiteY125" fmla="*/ 106833 h 231636"/>
                <a:gd name="connsiteX126" fmla="*/ 1288491 w 2576168"/>
                <a:gd name="connsiteY126" fmla="*/ 114012 h 231636"/>
                <a:gd name="connsiteX127" fmla="*/ 1294304 w 2576168"/>
                <a:gd name="connsiteY127" fmla="*/ 122715 h 231636"/>
                <a:gd name="connsiteX128" fmla="*/ 1302753 w 2576168"/>
                <a:gd name="connsiteY128" fmla="*/ 132371 h 231636"/>
                <a:gd name="connsiteX129" fmla="*/ 1314125 w 2576168"/>
                <a:gd name="connsiteY129" fmla="*/ 143044 h 231636"/>
                <a:gd name="connsiteX130" fmla="*/ 1317905 w 2576168"/>
                <a:gd name="connsiteY130" fmla="*/ 146253 h 231636"/>
                <a:gd name="connsiteX131" fmla="*/ 1323019 w 2576168"/>
                <a:gd name="connsiteY131" fmla="*/ 139169 h 231636"/>
                <a:gd name="connsiteX132" fmla="*/ 1329372 w 2576168"/>
                <a:gd name="connsiteY132" fmla="*/ 127035 h 231636"/>
                <a:gd name="connsiteX133" fmla="*/ 1335408 w 2576168"/>
                <a:gd name="connsiteY133" fmla="*/ 111788 h 231636"/>
                <a:gd name="connsiteX134" fmla="*/ 1337123 w 2576168"/>
                <a:gd name="connsiteY134" fmla="*/ 105562 h 231636"/>
                <a:gd name="connsiteX135" fmla="*/ 1384865 w 2576168"/>
                <a:gd name="connsiteY135" fmla="*/ 105562 h 231636"/>
                <a:gd name="connsiteX136" fmla="*/ 1378893 w 2576168"/>
                <a:gd name="connsiteY136" fmla="*/ 124685 h 231636"/>
                <a:gd name="connsiteX137" fmla="*/ 1370158 w 2576168"/>
                <a:gd name="connsiteY137" fmla="*/ 145649 h 231636"/>
                <a:gd name="connsiteX138" fmla="*/ 1359834 w 2576168"/>
                <a:gd name="connsiteY138" fmla="*/ 163406 h 231636"/>
                <a:gd name="connsiteX139" fmla="*/ 1354562 w 2576168"/>
                <a:gd name="connsiteY139" fmla="*/ 170108 h 231636"/>
                <a:gd name="connsiteX140" fmla="*/ 1359676 w 2576168"/>
                <a:gd name="connsiteY140" fmla="*/ 172935 h 231636"/>
                <a:gd name="connsiteX141" fmla="*/ 1370317 w 2576168"/>
                <a:gd name="connsiteY141" fmla="*/ 177541 h 231636"/>
                <a:gd name="connsiteX142" fmla="*/ 1382229 w 2576168"/>
                <a:gd name="connsiteY142" fmla="*/ 182750 h 231636"/>
                <a:gd name="connsiteX143" fmla="*/ 1358087 w 2576168"/>
                <a:gd name="connsiteY143" fmla="*/ 217755 h 231636"/>
                <a:gd name="connsiteX144" fmla="*/ 1349352 w 2576168"/>
                <a:gd name="connsiteY144" fmla="*/ 214769 h 231636"/>
                <a:gd name="connsiteX145" fmla="*/ 1337822 w 2576168"/>
                <a:gd name="connsiteY145" fmla="*/ 209909 h 231636"/>
                <a:gd name="connsiteX146" fmla="*/ 1324322 w 2576168"/>
                <a:gd name="connsiteY146" fmla="*/ 203334 h 231636"/>
                <a:gd name="connsiteX147" fmla="*/ 1318794 w 2576168"/>
                <a:gd name="connsiteY147" fmla="*/ 200634 h 231636"/>
                <a:gd name="connsiteX148" fmla="*/ 1304087 w 2576168"/>
                <a:gd name="connsiteY148" fmla="*/ 206320 h 231636"/>
                <a:gd name="connsiteX149" fmla="*/ 1282837 w 2576168"/>
                <a:gd name="connsiteY149" fmla="*/ 212038 h 231636"/>
                <a:gd name="connsiteX150" fmla="*/ 1254185 w 2576168"/>
                <a:gd name="connsiteY150" fmla="*/ 215246 h 231636"/>
                <a:gd name="connsiteX151" fmla="*/ 1218958 w 2576168"/>
                <a:gd name="connsiteY151" fmla="*/ 212800 h 231636"/>
                <a:gd name="connsiteX152" fmla="*/ 1193927 w 2576168"/>
                <a:gd name="connsiteY152" fmla="*/ 203588 h 231636"/>
                <a:gd name="connsiteX153" fmla="*/ 1176425 w 2576168"/>
                <a:gd name="connsiteY153" fmla="*/ 187706 h 231636"/>
                <a:gd name="connsiteX154" fmla="*/ 1168293 w 2576168"/>
                <a:gd name="connsiteY154" fmla="*/ 163628 h 231636"/>
                <a:gd name="connsiteX155" fmla="*/ 1173566 w 2576168"/>
                <a:gd name="connsiteY155" fmla="*/ 136342 h 231636"/>
                <a:gd name="connsiteX156" fmla="*/ 1189099 w 2576168"/>
                <a:gd name="connsiteY156" fmla="*/ 116871 h 231636"/>
                <a:gd name="connsiteX157" fmla="*/ 1210223 w 2576168"/>
                <a:gd name="connsiteY157" fmla="*/ 101814 h 231636"/>
                <a:gd name="connsiteX158" fmla="*/ 1221594 w 2576168"/>
                <a:gd name="connsiteY158" fmla="*/ 95652 h 231636"/>
                <a:gd name="connsiteX159" fmla="*/ 1245450 w 2576168"/>
                <a:gd name="connsiteY159" fmla="*/ 132371 h 231636"/>
                <a:gd name="connsiteX160" fmla="*/ 1237890 w 2576168"/>
                <a:gd name="connsiteY160" fmla="*/ 135961 h 231636"/>
                <a:gd name="connsiteX161" fmla="*/ 1228392 w 2576168"/>
                <a:gd name="connsiteY161" fmla="*/ 141933 h 231636"/>
                <a:gd name="connsiteX162" fmla="*/ 1220705 w 2576168"/>
                <a:gd name="connsiteY162" fmla="*/ 150224 h 231636"/>
                <a:gd name="connsiteX163" fmla="*/ 1217529 w 2576168"/>
                <a:gd name="connsiteY163" fmla="*/ 160134 h 231636"/>
                <a:gd name="connsiteX164" fmla="*/ 1220102 w 2576168"/>
                <a:gd name="connsiteY164" fmla="*/ 169600 h 231636"/>
                <a:gd name="connsiteX165" fmla="*/ 1230425 w 2576168"/>
                <a:gd name="connsiteY165" fmla="*/ 176524 h 231636"/>
                <a:gd name="connsiteX166" fmla="*/ 1247165 w 2576168"/>
                <a:gd name="connsiteY166" fmla="*/ 178780 h 231636"/>
                <a:gd name="connsiteX167" fmla="*/ 1263619 w 2576168"/>
                <a:gd name="connsiteY167" fmla="*/ 177414 h 231636"/>
                <a:gd name="connsiteX168" fmla="*/ 1275150 w 2576168"/>
                <a:gd name="connsiteY168" fmla="*/ 173316 h 231636"/>
                <a:gd name="connsiteX169" fmla="*/ 1279502 w 2576168"/>
                <a:gd name="connsiteY169" fmla="*/ 171061 h 231636"/>
                <a:gd name="connsiteX170" fmla="*/ 1270322 w 2576168"/>
                <a:gd name="connsiteY170" fmla="*/ 162262 h 231636"/>
                <a:gd name="connsiteX171" fmla="*/ 1259839 w 2576168"/>
                <a:gd name="connsiteY171" fmla="*/ 150605 h 231636"/>
                <a:gd name="connsiteX172" fmla="*/ 1250945 w 2576168"/>
                <a:gd name="connsiteY172" fmla="*/ 139550 h 231636"/>
                <a:gd name="connsiteX173" fmla="*/ 1245450 w 2576168"/>
                <a:gd name="connsiteY173" fmla="*/ 132371 h 231636"/>
                <a:gd name="connsiteX174" fmla="*/ 1265208 w 2576168"/>
                <a:gd name="connsiteY174" fmla="*/ 77260 h 231636"/>
                <a:gd name="connsiteX175" fmla="*/ 1277627 w 2576168"/>
                <a:gd name="connsiteY175" fmla="*/ 71447 h 231636"/>
                <a:gd name="connsiteX176" fmla="*/ 1286776 w 2576168"/>
                <a:gd name="connsiteY176" fmla="*/ 65221 h 231636"/>
                <a:gd name="connsiteX177" fmla="*/ 1293923 w 2576168"/>
                <a:gd name="connsiteY177" fmla="*/ 56677 h 231636"/>
                <a:gd name="connsiteX178" fmla="*/ 1297099 w 2576168"/>
                <a:gd name="connsiteY178" fmla="*/ 47147 h 231636"/>
                <a:gd name="connsiteX179" fmla="*/ 1293033 w 2576168"/>
                <a:gd name="connsiteY179" fmla="*/ 39428 h 231636"/>
                <a:gd name="connsiteX180" fmla="*/ 1282392 w 2576168"/>
                <a:gd name="connsiteY180" fmla="*/ 36601 h 231636"/>
                <a:gd name="connsiteX181" fmla="*/ 1273498 w 2576168"/>
                <a:gd name="connsiteY181" fmla="*/ 38538 h 231636"/>
                <a:gd name="connsiteX182" fmla="*/ 1267145 w 2576168"/>
                <a:gd name="connsiteY182" fmla="*/ 42414 h 231636"/>
                <a:gd name="connsiteX183" fmla="*/ 1263778 w 2576168"/>
                <a:gd name="connsiteY183" fmla="*/ 47147 h 231636"/>
                <a:gd name="connsiteX184" fmla="*/ 1262031 w 2576168"/>
                <a:gd name="connsiteY184" fmla="*/ 55183 h 231636"/>
                <a:gd name="connsiteX185" fmla="*/ 1262317 w 2576168"/>
                <a:gd name="connsiteY185" fmla="*/ 65094 h 231636"/>
                <a:gd name="connsiteX186" fmla="*/ 1265208 w 2576168"/>
                <a:gd name="connsiteY186" fmla="*/ 77260 h 231636"/>
                <a:gd name="connsiteX187" fmla="*/ 1559762 w 2576168"/>
                <a:gd name="connsiteY187" fmla="*/ 3820 h 231636"/>
                <a:gd name="connsiteX188" fmla="*/ 1678562 w 2576168"/>
                <a:gd name="connsiteY188" fmla="*/ 3820 h 231636"/>
                <a:gd name="connsiteX189" fmla="*/ 1678562 w 2576168"/>
                <a:gd name="connsiteY189" fmla="*/ 41048 h 231636"/>
                <a:gd name="connsiteX190" fmla="*/ 1601087 w 2576168"/>
                <a:gd name="connsiteY190" fmla="*/ 41048 h 231636"/>
                <a:gd name="connsiteX191" fmla="*/ 1601087 w 2576168"/>
                <a:gd name="connsiteY191" fmla="*/ 77038 h 231636"/>
                <a:gd name="connsiteX192" fmla="*/ 1678562 w 2576168"/>
                <a:gd name="connsiteY192" fmla="*/ 77038 h 231636"/>
                <a:gd name="connsiteX193" fmla="*/ 1678562 w 2576168"/>
                <a:gd name="connsiteY193" fmla="*/ 114012 h 231636"/>
                <a:gd name="connsiteX194" fmla="*/ 1601087 w 2576168"/>
                <a:gd name="connsiteY194" fmla="*/ 114012 h 231636"/>
                <a:gd name="connsiteX195" fmla="*/ 1601087 w 2576168"/>
                <a:gd name="connsiteY195" fmla="*/ 166614 h 231636"/>
                <a:gd name="connsiteX196" fmla="*/ 1678562 w 2576168"/>
                <a:gd name="connsiteY196" fmla="*/ 166614 h 231636"/>
                <a:gd name="connsiteX197" fmla="*/ 1678562 w 2576168"/>
                <a:gd name="connsiteY197" fmla="*/ 203842 h 231636"/>
                <a:gd name="connsiteX198" fmla="*/ 1559762 w 2576168"/>
                <a:gd name="connsiteY198" fmla="*/ 203842 h 231636"/>
                <a:gd name="connsiteX199" fmla="*/ 1559762 w 2576168"/>
                <a:gd name="connsiteY199" fmla="*/ 3820 h 231636"/>
                <a:gd name="connsiteX200" fmla="*/ 1712327 w 2576168"/>
                <a:gd name="connsiteY200" fmla="*/ 53468 h 231636"/>
                <a:gd name="connsiteX201" fmla="*/ 1749587 w 2576168"/>
                <a:gd name="connsiteY201" fmla="*/ 53468 h 231636"/>
                <a:gd name="connsiteX202" fmla="*/ 1749587 w 2576168"/>
                <a:gd name="connsiteY202" fmla="*/ 66841 h 231636"/>
                <a:gd name="connsiteX203" fmla="*/ 1772426 w 2576168"/>
                <a:gd name="connsiteY203" fmla="*/ 53849 h 231636"/>
                <a:gd name="connsiteX204" fmla="*/ 1793486 w 2576168"/>
                <a:gd name="connsiteY204" fmla="*/ 50228 h 231636"/>
                <a:gd name="connsiteX205" fmla="*/ 1831032 w 2576168"/>
                <a:gd name="connsiteY205" fmla="*/ 63633 h 231636"/>
                <a:gd name="connsiteX206" fmla="*/ 1844151 w 2576168"/>
                <a:gd name="connsiteY206" fmla="*/ 97367 h 231636"/>
                <a:gd name="connsiteX207" fmla="*/ 1844151 w 2576168"/>
                <a:gd name="connsiteY207" fmla="*/ 205081 h 231636"/>
                <a:gd name="connsiteX208" fmla="*/ 1807209 w 2576168"/>
                <a:gd name="connsiteY208" fmla="*/ 205081 h 231636"/>
                <a:gd name="connsiteX209" fmla="*/ 1807209 w 2576168"/>
                <a:gd name="connsiteY209" fmla="*/ 126177 h 231636"/>
                <a:gd name="connsiteX210" fmla="*/ 1804858 w 2576168"/>
                <a:gd name="connsiteY210" fmla="*/ 95271 h 231636"/>
                <a:gd name="connsiteX211" fmla="*/ 1796567 w 2576168"/>
                <a:gd name="connsiteY211" fmla="*/ 83740 h 231636"/>
                <a:gd name="connsiteX212" fmla="*/ 1781860 w 2576168"/>
                <a:gd name="connsiteY212" fmla="*/ 79769 h 231636"/>
                <a:gd name="connsiteX213" fmla="*/ 1762357 w 2576168"/>
                <a:gd name="connsiteY213" fmla="*/ 86313 h 231636"/>
                <a:gd name="connsiteX214" fmla="*/ 1751017 w 2576168"/>
                <a:gd name="connsiteY214" fmla="*/ 104577 h 231636"/>
                <a:gd name="connsiteX215" fmla="*/ 1749587 w 2576168"/>
                <a:gd name="connsiteY215" fmla="*/ 130879 h 231636"/>
                <a:gd name="connsiteX216" fmla="*/ 1749587 w 2576168"/>
                <a:gd name="connsiteY216" fmla="*/ 205081 h 231636"/>
                <a:gd name="connsiteX217" fmla="*/ 1712327 w 2576168"/>
                <a:gd name="connsiteY217" fmla="*/ 205081 h 231636"/>
                <a:gd name="connsiteX218" fmla="*/ 1712327 w 2576168"/>
                <a:gd name="connsiteY218" fmla="*/ 53468 h 231636"/>
                <a:gd name="connsiteX219" fmla="*/ 2065074 w 2576168"/>
                <a:gd name="connsiteY219" fmla="*/ 139550 h 231636"/>
                <a:gd name="connsiteX220" fmla="*/ 1920704 w 2576168"/>
                <a:gd name="connsiteY220" fmla="*/ 139550 h 231636"/>
                <a:gd name="connsiteX221" fmla="*/ 1937603 w 2576168"/>
                <a:gd name="connsiteY221" fmla="*/ 165280 h 231636"/>
                <a:gd name="connsiteX222" fmla="*/ 1972226 w 2576168"/>
                <a:gd name="connsiteY222" fmla="*/ 174809 h 231636"/>
                <a:gd name="connsiteX223" fmla="*/ 2015299 w 2576168"/>
                <a:gd name="connsiteY223" fmla="*/ 159943 h 231636"/>
                <a:gd name="connsiteX224" fmla="*/ 2052845 w 2576168"/>
                <a:gd name="connsiteY224" fmla="*/ 174809 h 231636"/>
                <a:gd name="connsiteX225" fmla="*/ 2018920 w 2576168"/>
                <a:gd name="connsiteY225" fmla="*/ 200380 h 231636"/>
                <a:gd name="connsiteX226" fmla="*/ 1972512 w 2576168"/>
                <a:gd name="connsiteY226" fmla="*/ 208543 h 231636"/>
                <a:gd name="connsiteX227" fmla="*/ 1903964 w 2576168"/>
                <a:gd name="connsiteY227" fmla="*/ 185863 h 231636"/>
                <a:gd name="connsiteX228" fmla="*/ 1877631 w 2576168"/>
                <a:gd name="connsiteY228" fmla="*/ 129385 h 231636"/>
                <a:gd name="connsiteX229" fmla="*/ 1903964 w 2576168"/>
                <a:gd name="connsiteY229" fmla="*/ 71193 h 231636"/>
                <a:gd name="connsiteX230" fmla="*/ 1969876 w 2576168"/>
                <a:gd name="connsiteY230" fmla="*/ 48259 h 231636"/>
                <a:gd name="connsiteX231" fmla="*/ 2038583 w 2576168"/>
                <a:gd name="connsiteY231" fmla="*/ 71193 h 231636"/>
                <a:gd name="connsiteX232" fmla="*/ 2065074 w 2576168"/>
                <a:gd name="connsiteY232" fmla="*/ 132371 h 231636"/>
                <a:gd name="connsiteX233" fmla="*/ 2065074 w 2576168"/>
                <a:gd name="connsiteY233" fmla="*/ 139550 h 231636"/>
                <a:gd name="connsiteX234" fmla="*/ 2019969 w 2576168"/>
                <a:gd name="connsiteY234" fmla="*/ 109279 h 231636"/>
                <a:gd name="connsiteX235" fmla="*/ 2002180 w 2576168"/>
                <a:gd name="connsiteY235" fmla="*/ 88695 h 231636"/>
                <a:gd name="connsiteX236" fmla="*/ 1972226 w 2576168"/>
                <a:gd name="connsiteY236" fmla="*/ 80722 h 231636"/>
                <a:gd name="connsiteX237" fmla="*/ 1939032 w 2576168"/>
                <a:gd name="connsiteY237" fmla="*/ 89680 h 231636"/>
                <a:gd name="connsiteX238" fmla="*/ 1922737 w 2576168"/>
                <a:gd name="connsiteY238" fmla="*/ 109279 h 231636"/>
                <a:gd name="connsiteX239" fmla="*/ 2019969 w 2576168"/>
                <a:gd name="connsiteY239" fmla="*/ 109279 h 231636"/>
                <a:gd name="connsiteX240" fmla="*/ 2096808 w 2576168"/>
                <a:gd name="connsiteY240" fmla="*/ 52229 h 231636"/>
                <a:gd name="connsiteX241" fmla="*/ 2132034 w 2576168"/>
                <a:gd name="connsiteY241" fmla="*/ 52229 h 231636"/>
                <a:gd name="connsiteX242" fmla="*/ 2132034 w 2576168"/>
                <a:gd name="connsiteY242" fmla="*/ 69605 h 231636"/>
                <a:gd name="connsiteX243" fmla="*/ 2147282 w 2576168"/>
                <a:gd name="connsiteY243" fmla="*/ 53977 h 231636"/>
                <a:gd name="connsiteX244" fmla="*/ 2168087 w 2576168"/>
                <a:gd name="connsiteY244" fmla="*/ 48513 h 231636"/>
                <a:gd name="connsiteX245" fmla="*/ 2195469 w 2576168"/>
                <a:gd name="connsiteY245" fmla="*/ 53977 h 231636"/>
                <a:gd name="connsiteX246" fmla="*/ 2183239 w 2576168"/>
                <a:gd name="connsiteY246" fmla="*/ 83994 h 231636"/>
                <a:gd name="connsiteX247" fmla="*/ 2159956 w 2576168"/>
                <a:gd name="connsiteY247" fmla="*/ 79261 h 231636"/>
                <a:gd name="connsiteX248" fmla="*/ 2144105 w 2576168"/>
                <a:gd name="connsiteY248" fmla="*/ 89330 h 231636"/>
                <a:gd name="connsiteX249" fmla="*/ 2137530 w 2576168"/>
                <a:gd name="connsiteY249" fmla="*/ 128369 h 231636"/>
                <a:gd name="connsiteX250" fmla="*/ 2137530 w 2576168"/>
                <a:gd name="connsiteY250" fmla="*/ 135357 h 231636"/>
                <a:gd name="connsiteX251" fmla="*/ 2137530 w 2576168"/>
                <a:gd name="connsiteY251" fmla="*/ 206574 h 231636"/>
                <a:gd name="connsiteX252" fmla="*/ 2096808 w 2576168"/>
                <a:gd name="connsiteY252" fmla="*/ 206574 h 231636"/>
                <a:gd name="connsiteX253" fmla="*/ 2096808 w 2576168"/>
                <a:gd name="connsiteY253" fmla="*/ 52229 h 231636"/>
                <a:gd name="connsiteX254" fmla="*/ 2341237 w 2576168"/>
                <a:gd name="connsiteY254" fmla="*/ 51975 h 231636"/>
                <a:gd name="connsiteX255" fmla="*/ 2378497 w 2576168"/>
                <a:gd name="connsiteY255" fmla="*/ 51975 h 231636"/>
                <a:gd name="connsiteX256" fmla="*/ 2378497 w 2576168"/>
                <a:gd name="connsiteY256" fmla="*/ 162135 h 231636"/>
                <a:gd name="connsiteX257" fmla="*/ 2363409 w 2576168"/>
                <a:gd name="connsiteY257" fmla="*/ 210036 h 231636"/>
                <a:gd name="connsiteX258" fmla="*/ 2302262 w 2576168"/>
                <a:gd name="connsiteY258" fmla="*/ 230874 h 231636"/>
                <a:gd name="connsiteX259" fmla="*/ 2265446 w 2576168"/>
                <a:gd name="connsiteY259" fmla="*/ 226173 h 231636"/>
                <a:gd name="connsiteX260" fmla="*/ 2240257 w 2576168"/>
                <a:gd name="connsiteY260" fmla="*/ 212291 h 231636"/>
                <a:gd name="connsiteX261" fmla="*/ 2225105 w 2576168"/>
                <a:gd name="connsiteY261" fmla="*/ 190183 h 231636"/>
                <a:gd name="connsiteX262" fmla="*/ 2266209 w 2576168"/>
                <a:gd name="connsiteY262" fmla="*/ 190183 h 231636"/>
                <a:gd name="connsiteX263" fmla="*/ 2280312 w 2576168"/>
                <a:gd name="connsiteY263" fmla="*/ 198124 h 231636"/>
                <a:gd name="connsiteX264" fmla="*/ 2300515 w 2576168"/>
                <a:gd name="connsiteY264" fmla="*/ 200856 h 231636"/>
                <a:gd name="connsiteX265" fmla="*/ 2324497 w 2576168"/>
                <a:gd name="connsiteY265" fmla="*/ 196918 h 231636"/>
                <a:gd name="connsiteX266" fmla="*/ 2337489 w 2576168"/>
                <a:gd name="connsiteY266" fmla="*/ 186562 h 231636"/>
                <a:gd name="connsiteX267" fmla="*/ 2341237 w 2576168"/>
                <a:gd name="connsiteY267" fmla="*/ 164644 h 231636"/>
                <a:gd name="connsiteX268" fmla="*/ 2320749 w 2576168"/>
                <a:gd name="connsiteY268" fmla="*/ 176779 h 231636"/>
                <a:gd name="connsiteX269" fmla="*/ 2296163 w 2576168"/>
                <a:gd name="connsiteY269" fmla="*/ 180527 h 231636"/>
                <a:gd name="connsiteX270" fmla="*/ 2245784 w 2576168"/>
                <a:gd name="connsiteY270" fmla="*/ 161913 h 231636"/>
                <a:gd name="connsiteX271" fmla="*/ 2225105 w 2576168"/>
                <a:gd name="connsiteY271" fmla="*/ 114742 h 231636"/>
                <a:gd name="connsiteX272" fmla="*/ 2247277 w 2576168"/>
                <a:gd name="connsiteY272" fmla="*/ 65348 h 231636"/>
                <a:gd name="connsiteX273" fmla="*/ 2294416 w 2576168"/>
                <a:gd name="connsiteY273" fmla="*/ 48767 h 231636"/>
                <a:gd name="connsiteX274" fmla="*/ 2318716 w 2576168"/>
                <a:gd name="connsiteY274" fmla="*/ 52833 h 231636"/>
                <a:gd name="connsiteX275" fmla="*/ 2341237 w 2576168"/>
                <a:gd name="connsiteY275" fmla="*/ 66110 h 231636"/>
                <a:gd name="connsiteX276" fmla="*/ 2341237 w 2576168"/>
                <a:gd name="connsiteY276" fmla="*/ 51975 h 231636"/>
                <a:gd name="connsiteX277" fmla="*/ 2299625 w 2576168"/>
                <a:gd name="connsiteY277" fmla="*/ 78530 h 231636"/>
                <a:gd name="connsiteX278" fmla="*/ 2270561 w 2576168"/>
                <a:gd name="connsiteY278" fmla="*/ 88695 h 231636"/>
                <a:gd name="connsiteX279" fmla="*/ 2259189 w 2576168"/>
                <a:gd name="connsiteY279" fmla="*/ 114234 h 231636"/>
                <a:gd name="connsiteX280" fmla="*/ 2270815 w 2576168"/>
                <a:gd name="connsiteY280" fmla="*/ 140694 h 231636"/>
                <a:gd name="connsiteX281" fmla="*/ 2300229 w 2576168"/>
                <a:gd name="connsiteY281" fmla="*/ 150985 h 231636"/>
                <a:gd name="connsiteX282" fmla="*/ 2328880 w 2576168"/>
                <a:gd name="connsiteY282" fmla="*/ 140916 h 231636"/>
                <a:gd name="connsiteX283" fmla="*/ 2340093 w 2576168"/>
                <a:gd name="connsiteY283" fmla="*/ 114488 h 231636"/>
                <a:gd name="connsiteX284" fmla="*/ 2328880 w 2576168"/>
                <a:gd name="connsiteY284" fmla="*/ 88568 h 231636"/>
                <a:gd name="connsiteX285" fmla="*/ 2299625 w 2576168"/>
                <a:gd name="connsiteY285" fmla="*/ 78530 h 231636"/>
                <a:gd name="connsiteX286" fmla="*/ 2408229 w 2576168"/>
                <a:gd name="connsiteY286" fmla="*/ 48957 h 231636"/>
                <a:gd name="connsiteX287" fmla="*/ 2449015 w 2576168"/>
                <a:gd name="connsiteY287" fmla="*/ 48957 h 231636"/>
                <a:gd name="connsiteX288" fmla="*/ 2490023 w 2576168"/>
                <a:gd name="connsiteY288" fmla="*/ 133134 h 231636"/>
                <a:gd name="connsiteX289" fmla="*/ 2535415 w 2576168"/>
                <a:gd name="connsiteY289" fmla="*/ 48957 h 231636"/>
                <a:gd name="connsiteX290" fmla="*/ 2576169 w 2576168"/>
                <a:gd name="connsiteY290" fmla="*/ 48957 h 231636"/>
                <a:gd name="connsiteX291" fmla="*/ 2476904 w 2576168"/>
                <a:gd name="connsiteY291" fmla="*/ 231636 h 231636"/>
                <a:gd name="connsiteX292" fmla="*/ 2435896 w 2576168"/>
                <a:gd name="connsiteY292" fmla="*/ 231636 h 231636"/>
                <a:gd name="connsiteX293" fmla="*/ 2468455 w 2576168"/>
                <a:gd name="connsiteY293" fmla="*/ 172554 h 231636"/>
                <a:gd name="connsiteX294" fmla="*/ 2408229 w 2576168"/>
                <a:gd name="connsiteY294" fmla="*/ 48957 h 2316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Lst>
              <a:rect l="l" t="t" r="r" b="b"/>
              <a:pathLst>
                <a:path w="2576168" h="231636">
                  <a:moveTo>
                    <a:pt x="138542" y="34346"/>
                  </a:moveTo>
                  <a:lnTo>
                    <a:pt x="106799" y="58169"/>
                  </a:lnTo>
                  <a:cubicBezTo>
                    <a:pt x="95571" y="45114"/>
                    <a:pt x="84097" y="38538"/>
                    <a:pt x="72471" y="38538"/>
                  </a:cubicBezTo>
                  <a:cubicBezTo>
                    <a:pt x="66662" y="38538"/>
                    <a:pt x="61944" y="39873"/>
                    <a:pt x="58368" y="42414"/>
                  </a:cubicBezTo>
                  <a:cubicBezTo>
                    <a:pt x="54791" y="44987"/>
                    <a:pt x="52952" y="47814"/>
                    <a:pt x="52952" y="50959"/>
                  </a:cubicBezTo>
                  <a:cubicBezTo>
                    <a:pt x="52952" y="54135"/>
                    <a:pt x="54245" y="57089"/>
                    <a:pt x="56776" y="59885"/>
                  </a:cubicBezTo>
                  <a:cubicBezTo>
                    <a:pt x="60455" y="63696"/>
                    <a:pt x="71036" y="71891"/>
                    <a:pt x="88471" y="84471"/>
                  </a:cubicBezTo>
                  <a:cubicBezTo>
                    <a:pt x="105160" y="96065"/>
                    <a:pt x="115144" y="103338"/>
                    <a:pt x="118473" y="106324"/>
                  </a:cubicBezTo>
                  <a:cubicBezTo>
                    <a:pt x="127215" y="113757"/>
                    <a:pt x="133421" y="120873"/>
                    <a:pt x="137100" y="127671"/>
                  </a:cubicBezTo>
                  <a:cubicBezTo>
                    <a:pt x="140778" y="134436"/>
                    <a:pt x="142614" y="141806"/>
                    <a:pt x="142614" y="149715"/>
                  </a:cubicBezTo>
                  <a:cubicBezTo>
                    <a:pt x="142614" y="165438"/>
                    <a:pt x="136207" y="178399"/>
                    <a:pt x="123390" y="188563"/>
                  </a:cubicBezTo>
                  <a:cubicBezTo>
                    <a:pt x="110624" y="198760"/>
                    <a:pt x="93836" y="203842"/>
                    <a:pt x="73068" y="203842"/>
                  </a:cubicBezTo>
                  <a:cubicBezTo>
                    <a:pt x="56926" y="203842"/>
                    <a:pt x="42870" y="200538"/>
                    <a:pt x="30847" y="193900"/>
                  </a:cubicBezTo>
                  <a:cubicBezTo>
                    <a:pt x="18824" y="187293"/>
                    <a:pt x="8542" y="176874"/>
                    <a:pt x="0" y="162643"/>
                  </a:cubicBezTo>
                  <a:lnTo>
                    <a:pt x="36110" y="144252"/>
                  </a:lnTo>
                  <a:cubicBezTo>
                    <a:pt x="47139" y="161150"/>
                    <a:pt x="59756" y="169600"/>
                    <a:pt x="73913" y="169600"/>
                  </a:cubicBezTo>
                  <a:cubicBezTo>
                    <a:pt x="81318" y="169600"/>
                    <a:pt x="87524" y="167757"/>
                    <a:pt x="92543" y="164136"/>
                  </a:cubicBezTo>
                  <a:cubicBezTo>
                    <a:pt x="97610" y="160483"/>
                    <a:pt x="100141" y="156291"/>
                    <a:pt x="100141" y="151462"/>
                  </a:cubicBezTo>
                  <a:cubicBezTo>
                    <a:pt x="100141" y="147174"/>
                    <a:pt x="98204" y="142822"/>
                    <a:pt x="94281" y="138471"/>
                  </a:cubicBezTo>
                  <a:cubicBezTo>
                    <a:pt x="90409" y="134055"/>
                    <a:pt x="82061" y="127480"/>
                    <a:pt x="69295" y="118713"/>
                  </a:cubicBezTo>
                  <a:cubicBezTo>
                    <a:pt x="44604" y="101814"/>
                    <a:pt x="28712" y="88791"/>
                    <a:pt x="21559" y="79515"/>
                  </a:cubicBezTo>
                  <a:cubicBezTo>
                    <a:pt x="14354" y="70240"/>
                    <a:pt x="10778" y="61091"/>
                    <a:pt x="10778" y="51975"/>
                  </a:cubicBezTo>
                  <a:cubicBezTo>
                    <a:pt x="10778" y="38729"/>
                    <a:pt x="16737" y="27421"/>
                    <a:pt x="28661" y="17955"/>
                  </a:cubicBezTo>
                  <a:cubicBezTo>
                    <a:pt x="40583" y="8521"/>
                    <a:pt x="55388" y="3820"/>
                    <a:pt x="73068" y="3820"/>
                  </a:cubicBezTo>
                  <a:cubicBezTo>
                    <a:pt x="84297" y="3820"/>
                    <a:pt x="95075" y="6075"/>
                    <a:pt x="105357" y="10522"/>
                  </a:cubicBezTo>
                  <a:cubicBezTo>
                    <a:pt x="115640" y="15001"/>
                    <a:pt x="126716" y="22910"/>
                    <a:pt x="138542" y="34346"/>
                  </a:cubicBezTo>
                  <a:close/>
                  <a:moveTo>
                    <a:pt x="312600" y="52483"/>
                  </a:moveTo>
                  <a:lnTo>
                    <a:pt x="357407" y="52483"/>
                  </a:lnTo>
                  <a:lnTo>
                    <a:pt x="357407" y="204319"/>
                  </a:lnTo>
                  <a:lnTo>
                    <a:pt x="312600" y="204319"/>
                  </a:lnTo>
                  <a:lnTo>
                    <a:pt x="312600" y="188214"/>
                  </a:lnTo>
                  <a:cubicBezTo>
                    <a:pt x="303855" y="195456"/>
                    <a:pt x="295062" y="200666"/>
                    <a:pt x="286222" y="203715"/>
                  </a:cubicBezTo>
                  <a:cubicBezTo>
                    <a:pt x="277430" y="206765"/>
                    <a:pt x="267846" y="208289"/>
                    <a:pt x="257561" y="208289"/>
                  </a:cubicBezTo>
                  <a:cubicBezTo>
                    <a:pt x="234662" y="208289"/>
                    <a:pt x="214742" y="200729"/>
                    <a:pt x="197751" y="185482"/>
                  </a:cubicBezTo>
                  <a:cubicBezTo>
                    <a:pt x="180764" y="170267"/>
                    <a:pt x="172320" y="151303"/>
                    <a:pt x="172320" y="128624"/>
                  </a:cubicBezTo>
                  <a:cubicBezTo>
                    <a:pt x="172320" y="105181"/>
                    <a:pt x="180519" y="85932"/>
                    <a:pt x="196910" y="70938"/>
                  </a:cubicBezTo>
                  <a:cubicBezTo>
                    <a:pt x="213303" y="56009"/>
                    <a:pt x="233023" y="48513"/>
                    <a:pt x="256122" y="48513"/>
                  </a:cubicBezTo>
                  <a:cubicBezTo>
                    <a:pt x="266998" y="48513"/>
                    <a:pt x="277134" y="50196"/>
                    <a:pt x="286521" y="53595"/>
                  </a:cubicBezTo>
                  <a:cubicBezTo>
                    <a:pt x="295958" y="56962"/>
                    <a:pt x="304652" y="62140"/>
                    <a:pt x="312600" y="69096"/>
                  </a:cubicBezTo>
                  <a:lnTo>
                    <a:pt x="312600" y="52483"/>
                  </a:lnTo>
                  <a:close/>
                  <a:moveTo>
                    <a:pt x="265461" y="83485"/>
                  </a:moveTo>
                  <a:cubicBezTo>
                    <a:pt x="251453" y="83485"/>
                    <a:pt x="239925" y="87710"/>
                    <a:pt x="230787" y="96160"/>
                  </a:cubicBezTo>
                  <a:cubicBezTo>
                    <a:pt x="221695" y="104577"/>
                    <a:pt x="217124" y="115250"/>
                    <a:pt x="217124" y="128179"/>
                  </a:cubicBezTo>
                  <a:cubicBezTo>
                    <a:pt x="217124" y="141393"/>
                    <a:pt x="221845" y="152256"/>
                    <a:pt x="231234" y="160769"/>
                  </a:cubicBezTo>
                  <a:cubicBezTo>
                    <a:pt x="240672" y="169282"/>
                    <a:pt x="252145" y="173571"/>
                    <a:pt x="265705" y="173571"/>
                  </a:cubicBezTo>
                  <a:cubicBezTo>
                    <a:pt x="279917" y="173571"/>
                    <a:pt x="291587" y="169346"/>
                    <a:pt x="300780" y="160896"/>
                  </a:cubicBezTo>
                  <a:cubicBezTo>
                    <a:pt x="310017" y="152479"/>
                    <a:pt x="314639" y="141552"/>
                    <a:pt x="314639" y="128179"/>
                  </a:cubicBezTo>
                  <a:cubicBezTo>
                    <a:pt x="314639" y="114742"/>
                    <a:pt x="310017" y="103942"/>
                    <a:pt x="300780" y="95779"/>
                  </a:cubicBezTo>
                  <a:cubicBezTo>
                    <a:pt x="291587" y="87583"/>
                    <a:pt x="279815" y="83485"/>
                    <a:pt x="265461" y="83485"/>
                  </a:cubicBezTo>
                  <a:close/>
                  <a:moveTo>
                    <a:pt x="388006" y="60138"/>
                  </a:moveTo>
                  <a:lnTo>
                    <a:pt x="402561" y="60138"/>
                  </a:lnTo>
                  <a:cubicBezTo>
                    <a:pt x="402561" y="41302"/>
                    <a:pt x="402812" y="30121"/>
                    <a:pt x="403409" y="26659"/>
                  </a:cubicBezTo>
                  <a:cubicBezTo>
                    <a:pt x="404600" y="18718"/>
                    <a:pt x="408373" y="12428"/>
                    <a:pt x="414780" y="7791"/>
                  </a:cubicBezTo>
                  <a:cubicBezTo>
                    <a:pt x="421191" y="3153"/>
                    <a:pt x="430180" y="866"/>
                    <a:pt x="441857" y="866"/>
                  </a:cubicBezTo>
                  <a:cubicBezTo>
                    <a:pt x="450350" y="866"/>
                    <a:pt x="459886" y="2518"/>
                    <a:pt x="470366" y="5821"/>
                  </a:cubicBezTo>
                  <a:lnTo>
                    <a:pt x="470366" y="33583"/>
                  </a:lnTo>
                  <a:cubicBezTo>
                    <a:pt x="464556" y="32122"/>
                    <a:pt x="459686" y="31360"/>
                    <a:pt x="455811" y="31360"/>
                  </a:cubicBezTo>
                  <a:cubicBezTo>
                    <a:pt x="451142" y="31360"/>
                    <a:pt x="447666" y="32185"/>
                    <a:pt x="445332" y="33838"/>
                  </a:cubicBezTo>
                  <a:cubicBezTo>
                    <a:pt x="443991" y="35330"/>
                    <a:pt x="443292" y="38157"/>
                    <a:pt x="443292" y="42287"/>
                  </a:cubicBezTo>
                  <a:lnTo>
                    <a:pt x="442994" y="60138"/>
                  </a:lnTo>
                  <a:lnTo>
                    <a:pt x="468876" y="60138"/>
                  </a:lnTo>
                  <a:lnTo>
                    <a:pt x="468876" y="91205"/>
                  </a:lnTo>
                  <a:lnTo>
                    <a:pt x="442994" y="91205"/>
                  </a:lnTo>
                  <a:lnTo>
                    <a:pt x="442994" y="209782"/>
                  </a:lnTo>
                  <a:lnTo>
                    <a:pt x="402561" y="209782"/>
                  </a:lnTo>
                  <a:lnTo>
                    <a:pt x="402561" y="91205"/>
                  </a:lnTo>
                  <a:lnTo>
                    <a:pt x="388006" y="91205"/>
                  </a:lnTo>
                  <a:lnTo>
                    <a:pt x="388006" y="60138"/>
                  </a:lnTo>
                  <a:close/>
                  <a:moveTo>
                    <a:pt x="689532" y="139550"/>
                  </a:moveTo>
                  <a:lnTo>
                    <a:pt x="545178" y="139550"/>
                  </a:lnTo>
                  <a:cubicBezTo>
                    <a:pt x="547312" y="150319"/>
                    <a:pt x="552925" y="158863"/>
                    <a:pt x="562064" y="165280"/>
                  </a:cubicBezTo>
                  <a:cubicBezTo>
                    <a:pt x="571155" y="171633"/>
                    <a:pt x="582730" y="174809"/>
                    <a:pt x="596690" y="174809"/>
                  </a:cubicBezTo>
                  <a:cubicBezTo>
                    <a:pt x="613380" y="174809"/>
                    <a:pt x="627734" y="169854"/>
                    <a:pt x="639757" y="159943"/>
                  </a:cubicBezTo>
                  <a:lnTo>
                    <a:pt x="677313" y="174809"/>
                  </a:lnTo>
                  <a:cubicBezTo>
                    <a:pt x="667821" y="186403"/>
                    <a:pt x="656497" y="194916"/>
                    <a:pt x="643381" y="200380"/>
                  </a:cubicBezTo>
                  <a:cubicBezTo>
                    <a:pt x="630317" y="205843"/>
                    <a:pt x="614819" y="208543"/>
                    <a:pt x="596989" y="208543"/>
                  </a:cubicBezTo>
                  <a:cubicBezTo>
                    <a:pt x="568823" y="208543"/>
                    <a:pt x="545969" y="200983"/>
                    <a:pt x="528438" y="185863"/>
                  </a:cubicBezTo>
                  <a:cubicBezTo>
                    <a:pt x="510853" y="170743"/>
                    <a:pt x="502108" y="151875"/>
                    <a:pt x="502108" y="129385"/>
                  </a:cubicBezTo>
                  <a:cubicBezTo>
                    <a:pt x="502108" y="105880"/>
                    <a:pt x="510853" y="86503"/>
                    <a:pt x="528438" y="71193"/>
                  </a:cubicBezTo>
                  <a:cubicBezTo>
                    <a:pt x="545969" y="55914"/>
                    <a:pt x="567975" y="48259"/>
                    <a:pt x="594353" y="48259"/>
                  </a:cubicBezTo>
                  <a:cubicBezTo>
                    <a:pt x="622471" y="48259"/>
                    <a:pt x="645367" y="55914"/>
                    <a:pt x="663054" y="71193"/>
                  </a:cubicBezTo>
                  <a:cubicBezTo>
                    <a:pt x="680686" y="86503"/>
                    <a:pt x="689532" y="106896"/>
                    <a:pt x="689532" y="132371"/>
                  </a:cubicBezTo>
                  <a:lnTo>
                    <a:pt x="689532" y="139550"/>
                  </a:lnTo>
                  <a:close/>
                  <a:moveTo>
                    <a:pt x="644427" y="109279"/>
                  </a:moveTo>
                  <a:cubicBezTo>
                    <a:pt x="641295" y="100861"/>
                    <a:pt x="635383" y="94000"/>
                    <a:pt x="626645" y="88695"/>
                  </a:cubicBezTo>
                  <a:cubicBezTo>
                    <a:pt x="617948" y="83391"/>
                    <a:pt x="607916" y="80722"/>
                    <a:pt x="596690" y="80722"/>
                  </a:cubicBezTo>
                  <a:cubicBezTo>
                    <a:pt x="584070" y="80722"/>
                    <a:pt x="572994" y="83740"/>
                    <a:pt x="563506" y="89680"/>
                  </a:cubicBezTo>
                  <a:cubicBezTo>
                    <a:pt x="557693" y="93301"/>
                    <a:pt x="552229" y="99877"/>
                    <a:pt x="547214" y="109279"/>
                  </a:cubicBezTo>
                  <a:lnTo>
                    <a:pt x="644427" y="109279"/>
                  </a:lnTo>
                  <a:close/>
                  <a:moveTo>
                    <a:pt x="742236" y="10522"/>
                  </a:moveTo>
                  <a:lnTo>
                    <a:pt x="782371" y="10522"/>
                  </a:lnTo>
                  <a:lnTo>
                    <a:pt x="782371" y="63887"/>
                  </a:lnTo>
                  <a:lnTo>
                    <a:pt x="806265" y="63887"/>
                  </a:lnTo>
                  <a:lnTo>
                    <a:pt x="806265" y="94889"/>
                  </a:lnTo>
                  <a:lnTo>
                    <a:pt x="782371" y="94889"/>
                  </a:lnTo>
                  <a:lnTo>
                    <a:pt x="782371" y="208035"/>
                  </a:lnTo>
                  <a:lnTo>
                    <a:pt x="742236" y="208035"/>
                  </a:lnTo>
                  <a:lnTo>
                    <a:pt x="742236" y="94889"/>
                  </a:lnTo>
                  <a:lnTo>
                    <a:pt x="721272" y="94889"/>
                  </a:lnTo>
                  <a:lnTo>
                    <a:pt x="721272" y="63887"/>
                  </a:lnTo>
                  <a:lnTo>
                    <a:pt x="742236" y="63887"/>
                  </a:lnTo>
                  <a:lnTo>
                    <a:pt x="742236" y="10522"/>
                  </a:lnTo>
                  <a:close/>
                  <a:moveTo>
                    <a:pt x="837661" y="48957"/>
                  </a:moveTo>
                  <a:lnTo>
                    <a:pt x="878443" y="48957"/>
                  </a:lnTo>
                  <a:lnTo>
                    <a:pt x="919474" y="133134"/>
                  </a:lnTo>
                  <a:lnTo>
                    <a:pt x="964875" y="48957"/>
                  </a:lnTo>
                  <a:lnTo>
                    <a:pt x="1005607" y="48957"/>
                  </a:lnTo>
                  <a:lnTo>
                    <a:pt x="906358" y="231636"/>
                  </a:lnTo>
                  <a:lnTo>
                    <a:pt x="865328" y="231636"/>
                  </a:lnTo>
                  <a:lnTo>
                    <a:pt x="897912" y="172554"/>
                  </a:lnTo>
                  <a:lnTo>
                    <a:pt x="837661" y="48957"/>
                  </a:lnTo>
                  <a:close/>
                  <a:moveTo>
                    <a:pt x="1221594" y="95652"/>
                  </a:moveTo>
                  <a:cubicBezTo>
                    <a:pt x="1220387" y="92856"/>
                    <a:pt x="1218894" y="89235"/>
                    <a:pt x="1217084" y="84852"/>
                  </a:cubicBezTo>
                  <a:cubicBezTo>
                    <a:pt x="1215241" y="80468"/>
                    <a:pt x="1213558" y="75513"/>
                    <a:pt x="1212097" y="70113"/>
                  </a:cubicBezTo>
                  <a:cubicBezTo>
                    <a:pt x="1210667" y="64649"/>
                    <a:pt x="1210509" y="57915"/>
                    <a:pt x="1211652" y="49974"/>
                  </a:cubicBezTo>
                  <a:cubicBezTo>
                    <a:pt x="1213050" y="38888"/>
                    <a:pt x="1216576" y="29994"/>
                    <a:pt x="1222293" y="23291"/>
                  </a:cubicBezTo>
                  <a:cubicBezTo>
                    <a:pt x="1228011" y="16621"/>
                    <a:pt x="1234459" y="11697"/>
                    <a:pt x="1241670" y="8521"/>
                  </a:cubicBezTo>
                  <a:cubicBezTo>
                    <a:pt x="1248817" y="5377"/>
                    <a:pt x="1256155" y="3089"/>
                    <a:pt x="1263619" y="1691"/>
                  </a:cubicBezTo>
                  <a:cubicBezTo>
                    <a:pt x="1271116" y="294"/>
                    <a:pt x="1279406" y="-246"/>
                    <a:pt x="1288491" y="103"/>
                  </a:cubicBezTo>
                  <a:cubicBezTo>
                    <a:pt x="1297258" y="612"/>
                    <a:pt x="1305739" y="2136"/>
                    <a:pt x="1313998" y="4709"/>
                  </a:cubicBezTo>
                  <a:cubicBezTo>
                    <a:pt x="1322225" y="7250"/>
                    <a:pt x="1329340" y="11602"/>
                    <a:pt x="1335249" y="17701"/>
                  </a:cubicBezTo>
                  <a:cubicBezTo>
                    <a:pt x="1341157" y="23863"/>
                    <a:pt x="1344746" y="31042"/>
                    <a:pt x="1345985" y="39301"/>
                  </a:cubicBezTo>
                  <a:cubicBezTo>
                    <a:pt x="1347256" y="47560"/>
                    <a:pt x="1346811" y="55024"/>
                    <a:pt x="1344683" y="61632"/>
                  </a:cubicBezTo>
                  <a:cubicBezTo>
                    <a:pt x="1342555" y="68112"/>
                    <a:pt x="1338870" y="74433"/>
                    <a:pt x="1333597" y="80659"/>
                  </a:cubicBezTo>
                  <a:cubicBezTo>
                    <a:pt x="1328387" y="86821"/>
                    <a:pt x="1323527" y="91522"/>
                    <a:pt x="1319049" y="94794"/>
                  </a:cubicBezTo>
                  <a:cubicBezTo>
                    <a:pt x="1314633" y="98002"/>
                    <a:pt x="1308439" y="102005"/>
                    <a:pt x="1300466" y="106833"/>
                  </a:cubicBezTo>
                  <a:lnTo>
                    <a:pt x="1288491" y="114012"/>
                  </a:lnTo>
                  <a:cubicBezTo>
                    <a:pt x="1290651" y="117506"/>
                    <a:pt x="1292588" y="120365"/>
                    <a:pt x="1294304" y="122715"/>
                  </a:cubicBezTo>
                  <a:cubicBezTo>
                    <a:pt x="1296115" y="125002"/>
                    <a:pt x="1298878" y="128242"/>
                    <a:pt x="1302753" y="132371"/>
                  </a:cubicBezTo>
                  <a:cubicBezTo>
                    <a:pt x="1306692" y="136501"/>
                    <a:pt x="1310472" y="140059"/>
                    <a:pt x="1314125" y="143044"/>
                  </a:cubicBezTo>
                  <a:lnTo>
                    <a:pt x="1317905" y="146253"/>
                  </a:lnTo>
                  <a:cubicBezTo>
                    <a:pt x="1319843" y="143807"/>
                    <a:pt x="1321526" y="141424"/>
                    <a:pt x="1323019" y="139169"/>
                  </a:cubicBezTo>
                  <a:cubicBezTo>
                    <a:pt x="1324480" y="136977"/>
                    <a:pt x="1326609" y="132912"/>
                    <a:pt x="1329372" y="127035"/>
                  </a:cubicBezTo>
                  <a:cubicBezTo>
                    <a:pt x="1332231" y="121191"/>
                    <a:pt x="1334200" y="116044"/>
                    <a:pt x="1335408" y="111788"/>
                  </a:cubicBezTo>
                  <a:lnTo>
                    <a:pt x="1337123" y="105562"/>
                  </a:lnTo>
                  <a:lnTo>
                    <a:pt x="1384865" y="105562"/>
                  </a:lnTo>
                  <a:cubicBezTo>
                    <a:pt x="1382737" y="112487"/>
                    <a:pt x="1380736" y="118903"/>
                    <a:pt x="1378893" y="124685"/>
                  </a:cubicBezTo>
                  <a:cubicBezTo>
                    <a:pt x="1377019" y="130466"/>
                    <a:pt x="1374129" y="137454"/>
                    <a:pt x="1370158" y="145649"/>
                  </a:cubicBezTo>
                  <a:cubicBezTo>
                    <a:pt x="1366187" y="153844"/>
                    <a:pt x="1362725" y="159753"/>
                    <a:pt x="1359834" y="163406"/>
                  </a:cubicBezTo>
                  <a:lnTo>
                    <a:pt x="1354562" y="170108"/>
                  </a:lnTo>
                  <a:cubicBezTo>
                    <a:pt x="1356722" y="171410"/>
                    <a:pt x="1358405" y="172395"/>
                    <a:pt x="1359676" y="172935"/>
                  </a:cubicBezTo>
                  <a:cubicBezTo>
                    <a:pt x="1360915" y="173538"/>
                    <a:pt x="1364504" y="175063"/>
                    <a:pt x="1370317" y="177541"/>
                  </a:cubicBezTo>
                  <a:lnTo>
                    <a:pt x="1382229" y="182750"/>
                  </a:lnTo>
                  <a:lnTo>
                    <a:pt x="1358087" y="217755"/>
                  </a:lnTo>
                  <a:cubicBezTo>
                    <a:pt x="1355769" y="217056"/>
                    <a:pt x="1352815" y="216103"/>
                    <a:pt x="1349352" y="214769"/>
                  </a:cubicBezTo>
                  <a:cubicBezTo>
                    <a:pt x="1345858" y="213435"/>
                    <a:pt x="1342015" y="211815"/>
                    <a:pt x="1337822" y="209909"/>
                  </a:cubicBezTo>
                  <a:cubicBezTo>
                    <a:pt x="1333660" y="208003"/>
                    <a:pt x="1329181" y="205843"/>
                    <a:pt x="1324322" y="203334"/>
                  </a:cubicBezTo>
                  <a:lnTo>
                    <a:pt x="1318794" y="200634"/>
                  </a:lnTo>
                  <a:cubicBezTo>
                    <a:pt x="1314538" y="202444"/>
                    <a:pt x="1309615" y="204319"/>
                    <a:pt x="1304087" y="206320"/>
                  </a:cubicBezTo>
                  <a:cubicBezTo>
                    <a:pt x="1298529" y="208289"/>
                    <a:pt x="1291477" y="210195"/>
                    <a:pt x="1282837" y="212038"/>
                  </a:cubicBezTo>
                  <a:cubicBezTo>
                    <a:pt x="1274197" y="213848"/>
                    <a:pt x="1264667" y="214896"/>
                    <a:pt x="1254185" y="215246"/>
                  </a:cubicBezTo>
                  <a:cubicBezTo>
                    <a:pt x="1240431" y="215754"/>
                    <a:pt x="1228646" y="214896"/>
                    <a:pt x="1218958" y="212800"/>
                  </a:cubicBezTo>
                  <a:cubicBezTo>
                    <a:pt x="1209270" y="210640"/>
                    <a:pt x="1200916" y="207591"/>
                    <a:pt x="1193927" y="203588"/>
                  </a:cubicBezTo>
                  <a:cubicBezTo>
                    <a:pt x="1186908" y="199618"/>
                    <a:pt x="1181094" y="194313"/>
                    <a:pt x="1176425" y="187706"/>
                  </a:cubicBezTo>
                  <a:cubicBezTo>
                    <a:pt x="1171819" y="181099"/>
                    <a:pt x="1169087" y="173062"/>
                    <a:pt x="1168293" y="163628"/>
                  </a:cubicBezTo>
                  <a:cubicBezTo>
                    <a:pt x="1167563" y="154226"/>
                    <a:pt x="1169278" y="145109"/>
                    <a:pt x="1173566" y="136342"/>
                  </a:cubicBezTo>
                  <a:cubicBezTo>
                    <a:pt x="1176838" y="129577"/>
                    <a:pt x="1182047" y="123033"/>
                    <a:pt x="1189099" y="116871"/>
                  </a:cubicBezTo>
                  <a:cubicBezTo>
                    <a:pt x="1196215" y="110677"/>
                    <a:pt x="1203203" y="105626"/>
                    <a:pt x="1210223" y="101814"/>
                  </a:cubicBezTo>
                  <a:lnTo>
                    <a:pt x="1221594" y="95652"/>
                  </a:lnTo>
                  <a:close/>
                  <a:moveTo>
                    <a:pt x="1245450" y="132371"/>
                  </a:moveTo>
                  <a:cubicBezTo>
                    <a:pt x="1243290" y="133388"/>
                    <a:pt x="1240780" y="134563"/>
                    <a:pt x="1237890" y="135961"/>
                  </a:cubicBezTo>
                  <a:cubicBezTo>
                    <a:pt x="1234967" y="137359"/>
                    <a:pt x="1231823" y="139360"/>
                    <a:pt x="1228392" y="141933"/>
                  </a:cubicBezTo>
                  <a:cubicBezTo>
                    <a:pt x="1225025" y="144474"/>
                    <a:pt x="1222452" y="147269"/>
                    <a:pt x="1220705" y="150224"/>
                  </a:cubicBezTo>
                  <a:cubicBezTo>
                    <a:pt x="1218958" y="153209"/>
                    <a:pt x="1217878" y="156544"/>
                    <a:pt x="1217529" y="160134"/>
                  </a:cubicBezTo>
                  <a:cubicBezTo>
                    <a:pt x="1217116" y="163787"/>
                    <a:pt x="1217973" y="166963"/>
                    <a:pt x="1220102" y="169600"/>
                  </a:cubicBezTo>
                  <a:cubicBezTo>
                    <a:pt x="1222230" y="172713"/>
                    <a:pt x="1225724" y="175063"/>
                    <a:pt x="1230425" y="176524"/>
                  </a:cubicBezTo>
                  <a:cubicBezTo>
                    <a:pt x="1235190" y="178018"/>
                    <a:pt x="1240780" y="178780"/>
                    <a:pt x="1247165" y="178780"/>
                  </a:cubicBezTo>
                  <a:cubicBezTo>
                    <a:pt x="1253581" y="178938"/>
                    <a:pt x="1259045" y="178494"/>
                    <a:pt x="1263619" y="177414"/>
                  </a:cubicBezTo>
                  <a:cubicBezTo>
                    <a:pt x="1268193" y="176334"/>
                    <a:pt x="1272005" y="174968"/>
                    <a:pt x="1275150" y="173316"/>
                  </a:cubicBezTo>
                  <a:lnTo>
                    <a:pt x="1279502" y="171061"/>
                  </a:lnTo>
                  <a:cubicBezTo>
                    <a:pt x="1275785" y="167599"/>
                    <a:pt x="1272767" y="164677"/>
                    <a:pt x="1270322" y="162262"/>
                  </a:cubicBezTo>
                  <a:cubicBezTo>
                    <a:pt x="1267876" y="159880"/>
                    <a:pt x="1264413" y="156005"/>
                    <a:pt x="1259839" y="150605"/>
                  </a:cubicBezTo>
                  <a:cubicBezTo>
                    <a:pt x="1255265" y="145236"/>
                    <a:pt x="1252343" y="141552"/>
                    <a:pt x="1250945" y="139550"/>
                  </a:cubicBezTo>
                  <a:lnTo>
                    <a:pt x="1245450" y="132371"/>
                  </a:lnTo>
                  <a:close/>
                  <a:moveTo>
                    <a:pt x="1265208" y="77260"/>
                  </a:moveTo>
                  <a:cubicBezTo>
                    <a:pt x="1270067" y="75132"/>
                    <a:pt x="1274197" y="73194"/>
                    <a:pt x="1277627" y="71447"/>
                  </a:cubicBezTo>
                  <a:cubicBezTo>
                    <a:pt x="1280994" y="69732"/>
                    <a:pt x="1284044" y="67635"/>
                    <a:pt x="1286776" y="65221"/>
                  </a:cubicBezTo>
                  <a:cubicBezTo>
                    <a:pt x="1289508" y="62871"/>
                    <a:pt x="1291890" y="59980"/>
                    <a:pt x="1293923" y="56677"/>
                  </a:cubicBezTo>
                  <a:cubicBezTo>
                    <a:pt x="1295956" y="53373"/>
                    <a:pt x="1297004" y="50196"/>
                    <a:pt x="1297099" y="47147"/>
                  </a:cubicBezTo>
                  <a:cubicBezTo>
                    <a:pt x="1297194" y="44066"/>
                    <a:pt x="1295860" y="41524"/>
                    <a:pt x="1293033" y="39428"/>
                  </a:cubicBezTo>
                  <a:cubicBezTo>
                    <a:pt x="1290206" y="37363"/>
                    <a:pt x="1286680" y="36442"/>
                    <a:pt x="1282392" y="36601"/>
                  </a:cubicBezTo>
                  <a:cubicBezTo>
                    <a:pt x="1279311" y="36728"/>
                    <a:pt x="1276325" y="37395"/>
                    <a:pt x="1273498" y="38538"/>
                  </a:cubicBezTo>
                  <a:cubicBezTo>
                    <a:pt x="1270734" y="39746"/>
                    <a:pt x="1268574" y="41016"/>
                    <a:pt x="1267145" y="42414"/>
                  </a:cubicBezTo>
                  <a:cubicBezTo>
                    <a:pt x="1265652" y="43812"/>
                    <a:pt x="1264572" y="45400"/>
                    <a:pt x="1263778" y="47147"/>
                  </a:cubicBezTo>
                  <a:cubicBezTo>
                    <a:pt x="1263016" y="48894"/>
                    <a:pt x="1262412" y="51562"/>
                    <a:pt x="1262031" y="55183"/>
                  </a:cubicBezTo>
                  <a:cubicBezTo>
                    <a:pt x="1261618" y="58836"/>
                    <a:pt x="1261745" y="62140"/>
                    <a:pt x="1262317" y="65094"/>
                  </a:cubicBezTo>
                  <a:cubicBezTo>
                    <a:pt x="1262539" y="67254"/>
                    <a:pt x="1263460" y="71320"/>
                    <a:pt x="1265208" y="77260"/>
                  </a:cubicBezTo>
                  <a:close/>
                  <a:moveTo>
                    <a:pt x="1559762" y="3820"/>
                  </a:moveTo>
                  <a:lnTo>
                    <a:pt x="1678562" y="3820"/>
                  </a:lnTo>
                  <a:lnTo>
                    <a:pt x="1678562" y="41048"/>
                  </a:lnTo>
                  <a:lnTo>
                    <a:pt x="1601087" y="41048"/>
                  </a:lnTo>
                  <a:lnTo>
                    <a:pt x="1601087" y="77038"/>
                  </a:lnTo>
                  <a:lnTo>
                    <a:pt x="1678562" y="77038"/>
                  </a:lnTo>
                  <a:lnTo>
                    <a:pt x="1678562" y="114012"/>
                  </a:lnTo>
                  <a:lnTo>
                    <a:pt x="1601087" y="114012"/>
                  </a:lnTo>
                  <a:lnTo>
                    <a:pt x="1601087" y="166614"/>
                  </a:lnTo>
                  <a:lnTo>
                    <a:pt x="1678562" y="166614"/>
                  </a:lnTo>
                  <a:lnTo>
                    <a:pt x="1678562" y="203842"/>
                  </a:lnTo>
                  <a:lnTo>
                    <a:pt x="1559762" y="203842"/>
                  </a:lnTo>
                  <a:lnTo>
                    <a:pt x="1559762" y="3820"/>
                  </a:lnTo>
                  <a:close/>
                  <a:moveTo>
                    <a:pt x="1712327" y="53468"/>
                  </a:moveTo>
                  <a:lnTo>
                    <a:pt x="1749587" y="53468"/>
                  </a:lnTo>
                  <a:lnTo>
                    <a:pt x="1749587" y="66841"/>
                  </a:lnTo>
                  <a:cubicBezTo>
                    <a:pt x="1757910" y="60583"/>
                    <a:pt x="1765533" y="56200"/>
                    <a:pt x="1772426" y="53849"/>
                  </a:cubicBezTo>
                  <a:cubicBezTo>
                    <a:pt x="1779287" y="51435"/>
                    <a:pt x="1786339" y="50228"/>
                    <a:pt x="1793486" y="50228"/>
                  </a:cubicBezTo>
                  <a:cubicBezTo>
                    <a:pt x="1808257" y="50228"/>
                    <a:pt x="1820772" y="54675"/>
                    <a:pt x="1831032" y="63633"/>
                  </a:cubicBezTo>
                  <a:cubicBezTo>
                    <a:pt x="1839799" y="71256"/>
                    <a:pt x="1844151" y="82469"/>
                    <a:pt x="1844151" y="97367"/>
                  </a:cubicBezTo>
                  <a:lnTo>
                    <a:pt x="1844151" y="205081"/>
                  </a:lnTo>
                  <a:lnTo>
                    <a:pt x="1807209" y="205081"/>
                  </a:lnTo>
                  <a:lnTo>
                    <a:pt x="1807209" y="126177"/>
                  </a:lnTo>
                  <a:cubicBezTo>
                    <a:pt x="1807209" y="110644"/>
                    <a:pt x="1806415" y="100289"/>
                    <a:pt x="1804858" y="95271"/>
                  </a:cubicBezTo>
                  <a:cubicBezTo>
                    <a:pt x="1803333" y="90220"/>
                    <a:pt x="1800538" y="86377"/>
                    <a:pt x="1796567" y="83740"/>
                  </a:cubicBezTo>
                  <a:cubicBezTo>
                    <a:pt x="1792597" y="81071"/>
                    <a:pt x="1787673" y="79769"/>
                    <a:pt x="1781860" y="79769"/>
                  </a:cubicBezTo>
                  <a:cubicBezTo>
                    <a:pt x="1774332" y="79769"/>
                    <a:pt x="1767820" y="81961"/>
                    <a:pt x="1762357" y="86313"/>
                  </a:cubicBezTo>
                  <a:cubicBezTo>
                    <a:pt x="1756925" y="90728"/>
                    <a:pt x="1753145" y="96795"/>
                    <a:pt x="1751017" y="104577"/>
                  </a:cubicBezTo>
                  <a:cubicBezTo>
                    <a:pt x="1750032" y="108738"/>
                    <a:pt x="1749587" y="117506"/>
                    <a:pt x="1749587" y="130879"/>
                  </a:cubicBezTo>
                  <a:lnTo>
                    <a:pt x="1749587" y="205081"/>
                  </a:lnTo>
                  <a:lnTo>
                    <a:pt x="1712327" y="205081"/>
                  </a:lnTo>
                  <a:lnTo>
                    <a:pt x="1712327" y="53468"/>
                  </a:lnTo>
                  <a:close/>
                  <a:moveTo>
                    <a:pt x="2065074" y="139550"/>
                  </a:moveTo>
                  <a:lnTo>
                    <a:pt x="1920704" y="139550"/>
                  </a:lnTo>
                  <a:cubicBezTo>
                    <a:pt x="1922832" y="150319"/>
                    <a:pt x="1928455" y="158863"/>
                    <a:pt x="1937603" y="165280"/>
                  </a:cubicBezTo>
                  <a:cubicBezTo>
                    <a:pt x="1946687" y="171633"/>
                    <a:pt x="1958250" y="174809"/>
                    <a:pt x="1972226" y="174809"/>
                  </a:cubicBezTo>
                  <a:cubicBezTo>
                    <a:pt x="1988903" y="174809"/>
                    <a:pt x="2003260" y="169854"/>
                    <a:pt x="2015299" y="159943"/>
                  </a:cubicBezTo>
                  <a:lnTo>
                    <a:pt x="2052845" y="174809"/>
                  </a:lnTo>
                  <a:cubicBezTo>
                    <a:pt x="2043347" y="186403"/>
                    <a:pt x="2032039" y="194916"/>
                    <a:pt x="2018920" y="200380"/>
                  </a:cubicBezTo>
                  <a:cubicBezTo>
                    <a:pt x="2005833" y="205843"/>
                    <a:pt x="1990364" y="208543"/>
                    <a:pt x="1972512" y="208543"/>
                  </a:cubicBezTo>
                  <a:cubicBezTo>
                    <a:pt x="1944369" y="208543"/>
                    <a:pt x="1921498" y="200983"/>
                    <a:pt x="1903964" y="185863"/>
                  </a:cubicBezTo>
                  <a:cubicBezTo>
                    <a:pt x="1886398" y="170743"/>
                    <a:pt x="1877631" y="151875"/>
                    <a:pt x="1877631" y="129385"/>
                  </a:cubicBezTo>
                  <a:cubicBezTo>
                    <a:pt x="1877631" y="105880"/>
                    <a:pt x="1886398" y="86503"/>
                    <a:pt x="1903964" y="71193"/>
                  </a:cubicBezTo>
                  <a:cubicBezTo>
                    <a:pt x="1921498" y="55914"/>
                    <a:pt x="1943511" y="48259"/>
                    <a:pt x="1969876" y="48259"/>
                  </a:cubicBezTo>
                  <a:cubicBezTo>
                    <a:pt x="1997987" y="48259"/>
                    <a:pt x="2020890" y="55914"/>
                    <a:pt x="2038583" y="71193"/>
                  </a:cubicBezTo>
                  <a:cubicBezTo>
                    <a:pt x="2056212" y="86503"/>
                    <a:pt x="2065074" y="106896"/>
                    <a:pt x="2065074" y="132371"/>
                  </a:cubicBezTo>
                  <a:lnTo>
                    <a:pt x="2065074" y="139550"/>
                  </a:lnTo>
                  <a:close/>
                  <a:moveTo>
                    <a:pt x="2019969" y="109279"/>
                  </a:moveTo>
                  <a:cubicBezTo>
                    <a:pt x="2016824" y="100861"/>
                    <a:pt x="2010916" y="94000"/>
                    <a:pt x="2002180" y="88695"/>
                  </a:cubicBezTo>
                  <a:cubicBezTo>
                    <a:pt x="1993477" y="83391"/>
                    <a:pt x="1983439" y="80722"/>
                    <a:pt x="1972226" y="80722"/>
                  </a:cubicBezTo>
                  <a:cubicBezTo>
                    <a:pt x="1959616" y="80722"/>
                    <a:pt x="1948530" y="83740"/>
                    <a:pt x="1939032" y="89680"/>
                  </a:cubicBezTo>
                  <a:cubicBezTo>
                    <a:pt x="1933219" y="93301"/>
                    <a:pt x="1927756" y="99877"/>
                    <a:pt x="1922737" y="109279"/>
                  </a:cubicBezTo>
                  <a:lnTo>
                    <a:pt x="2019969" y="109279"/>
                  </a:lnTo>
                  <a:close/>
                  <a:moveTo>
                    <a:pt x="2096808" y="52229"/>
                  </a:moveTo>
                  <a:lnTo>
                    <a:pt x="2132034" y="52229"/>
                  </a:lnTo>
                  <a:lnTo>
                    <a:pt x="2132034" y="69605"/>
                  </a:lnTo>
                  <a:cubicBezTo>
                    <a:pt x="2135910" y="62807"/>
                    <a:pt x="2140961" y="57597"/>
                    <a:pt x="2147282" y="53977"/>
                  </a:cubicBezTo>
                  <a:cubicBezTo>
                    <a:pt x="2153571" y="50324"/>
                    <a:pt x="2160527" y="48513"/>
                    <a:pt x="2168087" y="48513"/>
                  </a:cubicBezTo>
                  <a:cubicBezTo>
                    <a:pt x="2173361" y="48513"/>
                    <a:pt x="2182445" y="50324"/>
                    <a:pt x="2195469" y="53977"/>
                  </a:cubicBezTo>
                  <a:lnTo>
                    <a:pt x="2183239" y="83994"/>
                  </a:lnTo>
                  <a:cubicBezTo>
                    <a:pt x="2171010" y="80818"/>
                    <a:pt x="2163259" y="79261"/>
                    <a:pt x="2159956" y="79261"/>
                  </a:cubicBezTo>
                  <a:cubicBezTo>
                    <a:pt x="2153730" y="79261"/>
                    <a:pt x="2148457" y="82596"/>
                    <a:pt x="2144105" y="89330"/>
                  </a:cubicBezTo>
                  <a:cubicBezTo>
                    <a:pt x="2139722" y="96033"/>
                    <a:pt x="2137530" y="109024"/>
                    <a:pt x="2137530" y="128369"/>
                  </a:cubicBezTo>
                  <a:lnTo>
                    <a:pt x="2137530" y="135357"/>
                  </a:lnTo>
                  <a:lnTo>
                    <a:pt x="2137530" y="206574"/>
                  </a:lnTo>
                  <a:lnTo>
                    <a:pt x="2096808" y="206574"/>
                  </a:lnTo>
                  <a:lnTo>
                    <a:pt x="2096808" y="52229"/>
                  </a:lnTo>
                  <a:close/>
                  <a:moveTo>
                    <a:pt x="2341237" y="51975"/>
                  </a:moveTo>
                  <a:lnTo>
                    <a:pt x="2378497" y="51975"/>
                  </a:lnTo>
                  <a:lnTo>
                    <a:pt x="2378497" y="162135"/>
                  </a:lnTo>
                  <a:cubicBezTo>
                    <a:pt x="2378497" y="183830"/>
                    <a:pt x="2373478" y="199777"/>
                    <a:pt x="2363409" y="210036"/>
                  </a:cubicBezTo>
                  <a:cubicBezTo>
                    <a:pt x="2349782" y="223918"/>
                    <a:pt x="2329420" y="230874"/>
                    <a:pt x="2302262" y="230874"/>
                  </a:cubicBezTo>
                  <a:cubicBezTo>
                    <a:pt x="2287713" y="230874"/>
                    <a:pt x="2275420" y="229318"/>
                    <a:pt x="2265446" y="226173"/>
                  </a:cubicBezTo>
                  <a:cubicBezTo>
                    <a:pt x="2255472" y="223028"/>
                    <a:pt x="2247055" y="218391"/>
                    <a:pt x="2240257" y="212291"/>
                  </a:cubicBezTo>
                  <a:cubicBezTo>
                    <a:pt x="2233459" y="206129"/>
                    <a:pt x="2228440" y="198824"/>
                    <a:pt x="2225105" y="190183"/>
                  </a:cubicBezTo>
                  <a:lnTo>
                    <a:pt x="2266209" y="190183"/>
                  </a:lnTo>
                  <a:cubicBezTo>
                    <a:pt x="2269862" y="193646"/>
                    <a:pt x="2274594" y="196314"/>
                    <a:pt x="2280312" y="198124"/>
                  </a:cubicBezTo>
                  <a:cubicBezTo>
                    <a:pt x="2285998" y="199967"/>
                    <a:pt x="2292764" y="200856"/>
                    <a:pt x="2300515" y="200856"/>
                  </a:cubicBezTo>
                  <a:cubicBezTo>
                    <a:pt x="2310393" y="200856"/>
                    <a:pt x="2318398" y="199522"/>
                    <a:pt x="2324497" y="196918"/>
                  </a:cubicBezTo>
                  <a:cubicBezTo>
                    <a:pt x="2330659" y="194249"/>
                    <a:pt x="2334947" y="190819"/>
                    <a:pt x="2337489" y="186562"/>
                  </a:cubicBezTo>
                  <a:cubicBezTo>
                    <a:pt x="2339998" y="182369"/>
                    <a:pt x="2341237" y="175063"/>
                    <a:pt x="2341237" y="164644"/>
                  </a:cubicBezTo>
                  <a:cubicBezTo>
                    <a:pt x="2334852" y="170267"/>
                    <a:pt x="2328023" y="174301"/>
                    <a:pt x="2320749" y="176779"/>
                  </a:cubicBezTo>
                  <a:cubicBezTo>
                    <a:pt x="2313475" y="179288"/>
                    <a:pt x="2305279" y="180527"/>
                    <a:pt x="2296163" y="180527"/>
                  </a:cubicBezTo>
                  <a:cubicBezTo>
                    <a:pt x="2276373" y="180527"/>
                    <a:pt x="2259570" y="174301"/>
                    <a:pt x="2245784" y="161913"/>
                  </a:cubicBezTo>
                  <a:cubicBezTo>
                    <a:pt x="2232030" y="149524"/>
                    <a:pt x="2225105" y="133769"/>
                    <a:pt x="2225105" y="114742"/>
                  </a:cubicBezTo>
                  <a:cubicBezTo>
                    <a:pt x="2225105" y="94254"/>
                    <a:pt x="2232506" y="77768"/>
                    <a:pt x="2247277" y="65348"/>
                  </a:cubicBezTo>
                  <a:cubicBezTo>
                    <a:pt x="2260269" y="54262"/>
                    <a:pt x="2275992" y="48767"/>
                    <a:pt x="2294416" y="48767"/>
                  </a:cubicBezTo>
                  <a:cubicBezTo>
                    <a:pt x="2302961" y="48767"/>
                    <a:pt x="2311061" y="50101"/>
                    <a:pt x="2318716" y="52833"/>
                  </a:cubicBezTo>
                  <a:cubicBezTo>
                    <a:pt x="2326403" y="55565"/>
                    <a:pt x="2333899" y="59980"/>
                    <a:pt x="2341237" y="66110"/>
                  </a:cubicBezTo>
                  <a:lnTo>
                    <a:pt x="2341237" y="51975"/>
                  </a:lnTo>
                  <a:close/>
                  <a:moveTo>
                    <a:pt x="2299625" y="78530"/>
                  </a:moveTo>
                  <a:cubicBezTo>
                    <a:pt x="2287809" y="78530"/>
                    <a:pt x="2278120" y="81929"/>
                    <a:pt x="2270561" y="88695"/>
                  </a:cubicBezTo>
                  <a:cubicBezTo>
                    <a:pt x="2262969" y="95461"/>
                    <a:pt x="2259189" y="103974"/>
                    <a:pt x="2259189" y="114234"/>
                  </a:cubicBezTo>
                  <a:cubicBezTo>
                    <a:pt x="2259189" y="125002"/>
                    <a:pt x="2263064" y="133801"/>
                    <a:pt x="2270815" y="140694"/>
                  </a:cubicBezTo>
                  <a:cubicBezTo>
                    <a:pt x="2278629" y="147555"/>
                    <a:pt x="2288412" y="150985"/>
                    <a:pt x="2300229" y="150985"/>
                  </a:cubicBezTo>
                  <a:cubicBezTo>
                    <a:pt x="2311886" y="150985"/>
                    <a:pt x="2321416" y="147650"/>
                    <a:pt x="2328880" y="140916"/>
                  </a:cubicBezTo>
                  <a:cubicBezTo>
                    <a:pt x="2336377" y="134214"/>
                    <a:pt x="2340093" y="125415"/>
                    <a:pt x="2340093" y="114488"/>
                  </a:cubicBezTo>
                  <a:cubicBezTo>
                    <a:pt x="2340093" y="103910"/>
                    <a:pt x="2336377" y="95271"/>
                    <a:pt x="2328880" y="88568"/>
                  </a:cubicBezTo>
                  <a:cubicBezTo>
                    <a:pt x="2321416" y="81866"/>
                    <a:pt x="2311696" y="78530"/>
                    <a:pt x="2299625" y="78530"/>
                  </a:cubicBezTo>
                  <a:close/>
                  <a:moveTo>
                    <a:pt x="2408229" y="48957"/>
                  </a:moveTo>
                  <a:lnTo>
                    <a:pt x="2449015" y="48957"/>
                  </a:lnTo>
                  <a:lnTo>
                    <a:pt x="2490023" y="133134"/>
                  </a:lnTo>
                  <a:lnTo>
                    <a:pt x="2535415" y="48957"/>
                  </a:lnTo>
                  <a:lnTo>
                    <a:pt x="2576169" y="48957"/>
                  </a:lnTo>
                  <a:lnTo>
                    <a:pt x="2476904" y="231636"/>
                  </a:lnTo>
                  <a:lnTo>
                    <a:pt x="2435896" y="231636"/>
                  </a:lnTo>
                  <a:lnTo>
                    <a:pt x="2468455" y="172554"/>
                  </a:lnTo>
                  <a:lnTo>
                    <a:pt x="2408229" y="48957"/>
                  </a:lnTo>
                  <a:close/>
                </a:path>
              </a:pathLst>
            </a:custGeom>
            <a:solidFill>
              <a:srgbClr val="2F318B"/>
            </a:solidFill>
            <a:ln w="318" cap="flat">
              <a:noFill/>
              <a:prstDash val="solid"/>
              <a:miter/>
            </a:ln>
          </p:spPr>
          <p:txBody>
            <a:bodyPr rtlCol="0" anchor="ctr"/>
            <a:lstStyle/>
            <a:p>
              <a:endParaRPr lang="zh-CN" altLang="en-US">
                <a:cs typeface="+mn-ea"/>
                <a:sym typeface="+mn-lt"/>
              </a:endParaRPr>
            </a:p>
          </p:txBody>
        </p:sp>
      </p:grpSp>
      <p:sp>
        <p:nvSpPr>
          <p:cNvPr id="68" name="文本框 67"/>
          <p:cNvSpPr txBox="1"/>
          <p:nvPr/>
        </p:nvSpPr>
        <p:spPr>
          <a:xfrm>
            <a:off x="259276" y="316564"/>
            <a:ext cx="1605280" cy="521970"/>
          </a:xfrm>
          <a:prstGeom prst="rect">
            <a:avLst/>
          </a:prstGeom>
          <a:noFill/>
        </p:spPr>
        <p:txBody>
          <a:bodyPr wrap="none" rtlCol="0">
            <a:spAutoFit/>
          </a:bodyPr>
          <a:lstStyle/>
          <a:p>
            <a:r>
              <a:rPr lang="zh-CN" altLang="en-US" sz="2800" dirty="0">
                <a:solidFill>
                  <a:srgbClr val="002060"/>
                </a:solidFill>
                <a:cs typeface="+mn-ea"/>
                <a:sym typeface="+mn-lt"/>
              </a:rPr>
              <a:t>性能</a:t>
            </a:r>
            <a:r>
              <a:rPr lang="zh-CN" altLang="en-US" sz="2800" dirty="0">
                <a:solidFill>
                  <a:srgbClr val="002060"/>
                </a:solidFill>
                <a:cs typeface="+mn-ea"/>
                <a:sym typeface="+mn-lt"/>
              </a:rPr>
              <a:t>测试</a:t>
            </a:r>
            <a:endParaRPr lang="zh-CN" altLang="en-US" sz="2800" dirty="0">
              <a:solidFill>
                <a:srgbClr val="002060"/>
              </a:solidFill>
              <a:cs typeface="+mn-ea"/>
              <a:sym typeface="+mn-lt"/>
            </a:endParaRPr>
          </a:p>
        </p:txBody>
      </p:sp>
      <p:sp>
        <p:nvSpPr>
          <p:cNvPr id="69" name="文本框 68"/>
          <p:cNvSpPr txBox="1"/>
          <p:nvPr/>
        </p:nvSpPr>
        <p:spPr>
          <a:xfrm>
            <a:off x="1789250" y="478343"/>
            <a:ext cx="1620957" cy="321945"/>
          </a:xfrm>
          <a:prstGeom prst="rect">
            <a:avLst/>
          </a:prstGeom>
          <a:noFill/>
        </p:spPr>
        <p:txBody>
          <a:bodyPr wrap="square" rtlCol="0" anchor="t">
            <a:spAutoFit/>
          </a:bodyPr>
          <a:lstStyle/>
          <a:p>
            <a:pPr algn="l" fontAlgn="auto">
              <a:lnSpc>
                <a:spcPct val="150000"/>
              </a:lnSpc>
            </a:pPr>
            <a:r>
              <a:rPr lang="en-US" altLang="zh-CN" sz="1000" dirty="0">
                <a:cs typeface="+mn-ea"/>
                <a:sym typeface="+mn-lt"/>
              </a:rPr>
              <a:t>Performance </a:t>
            </a:r>
            <a:r>
              <a:rPr lang="en-US" altLang="zh-CN" sz="1000" dirty="0">
                <a:cs typeface="+mn-ea"/>
                <a:sym typeface="+mn-lt"/>
              </a:rPr>
              <a:t>test</a:t>
            </a:r>
            <a:endParaRPr lang="en-US" altLang="zh-CN" sz="1000" dirty="0">
              <a:cs typeface="+mn-ea"/>
              <a:sym typeface="+mn-lt"/>
            </a:endParaRPr>
          </a:p>
        </p:txBody>
      </p:sp>
      <p:graphicFrame>
        <p:nvGraphicFramePr>
          <p:cNvPr id="2" name="表格 1"/>
          <p:cNvGraphicFramePr/>
          <p:nvPr>
            <p:custDataLst>
              <p:tags r:id="rId1"/>
            </p:custDataLst>
          </p:nvPr>
        </p:nvGraphicFramePr>
        <p:xfrm>
          <a:off x="278765" y="1374775"/>
          <a:ext cx="6282690" cy="6695440"/>
        </p:xfrm>
        <a:graphic>
          <a:graphicData uri="http://schemas.openxmlformats.org/drawingml/2006/table">
            <a:tbl>
              <a:tblPr firstRow="1" bandRow="1">
                <a:tableStyleId>{5C22544A-7EE6-4342-B048-85BDC9FD1C3A}</a:tableStyleId>
              </a:tblPr>
              <a:tblGrid>
                <a:gridCol w="626745"/>
                <a:gridCol w="733425"/>
                <a:gridCol w="1230630"/>
                <a:gridCol w="1230630"/>
                <a:gridCol w="1230630"/>
                <a:gridCol w="1230630"/>
              </a:tblGrid>
              <a:tr h="1771015">
                <a:tc>
                  <a:txBody>
                    <a:bodyPr/>
                    <a:p>
                      <a:pPr algn="ctr">
                        <a:buNone/>
                      </a:pPr>
                      <a:r>
                        <a:rPr lang="zh-CN" altLang="en-US">
                          <a:latin typeface="仿宋" panose="02010609060101010101" pitchFamily="49" charset="-122"/>
                          <a:ea typeface="仿宋" panose="02010609060101010101" pitchFamily="49" charset="-122"/>
                        </a:rPr>
                        <a:t>核素</a:t>
                      </a:r>
                      <a:endParaRPr lang="zh-CN" altLang="en-US">
                        <a:latin typeface="仿宋" panose="02010609060101010101" pitchFamily="49" charset="-122"/>
                        <a:ea typeface="仿宋" panose="02010609060101010101" pitchFamily="49" charset="-122"/>
                      </a:endParaRPr>
                    </a:p>
                  </a:txBody>
                  <a:tcPr anchor="ctr" anchorCtr="0"/>
                </a:tc>
                <a:tc>
                  <a:txBody>
                    <a:bodyPr/>
                    <a:p>
                      <a:pPr algn="ctr">
                        <a:buNone/>
                      </a:pPr>
                      <a:r>
                        <a:rPr lang="zh-CN" altLang="en-US">
                          <a:latin typeface="仿宋" panose="02010609060101010101" pitchFamily="49" charset="-122"/>
                          <a:ea typeface="仿宋" panose="02010609060101010101" pitchFamily="49" charset="-122"/>
                        </a:rPr>
                        <a:t>测量</a:t>
                      </a:r>
                      <a:r>
                        <a:rPr lang="zh-CN" altLang="en-US">
                          <a:latin typeface="仿宋" panose="02010609060101010101" pitchFamily="49" charset="-122"/>
                          <a:ea typeface="仿宋" panose="02010609060101010101" pitchFamily="49" charset="-122"/>
                        </a:rPr>
                        <a:t>对象</a:t>
                      </a:r>
                      <a:endParaRPr lang="zh-CN" altLang="en-US">
                        <a:latin typeface="仿宋" panose="02010609060101010101" pitchFamily="49" charset="-122"/>
                        <a:ea typeface="仿宋" panose="02010609060101010101" pitchFamily="49" charset="-122"/>
                      </a:endParaRPr>
                    </a:p>
                  </a:txBody>
                  <a:tcPr anchor="ctr" anchorCtr="0"/>
                </a:tc>
                <a:tc>
                  <a:txBody>
                    <a:bodyPr/>
                    <a:p>
                      <a:pPr algn="ctr">
                        <a:buNone/>
                      </a:pPr>
                      <a:r>
                        <a:rPr lang="en-US" altLang="zh-CN">
                          <a:latin typeface="仿宋" panose="02010609060101010101" pitchFamily="49" charset="-122"/>
                          <a:ea typeface="仿宋" panose="02010609060101010101" pitchFamily="49" charset="-122"/>
                          <a:cs typeface="仿宋" panose="02010609060101010101" pitchFamily="49" charset="-122"/>
                        </a:rPr>
                        <a:t>BedSCAN</a:t>
                      </a:r>
                      <a:r>
                        <a:rPr lang="zh-CN" altLang="en-US">
                          <a:latin typeface="仿宋" panose="02010609060101010101" pitchFamily="49" charset="-122"/>
                          <a:ea typeface="仿宋" panose="02010609060101010101" pitchFamily="49" charset="-122"/>
                          <a:cs typeface="仿宋" panose="02010609060101010101" pitchFamily="49" charset="-122"/>
                        </a:rPr>
                        <a:t>床配置一个</a:t>
                      </a:r>
                      <a:r>
                        <a:rPr lang="en-US" altLang="zh-CN">
                          <a:latin typeface="仿宋" panose="02010609060101010101" pitchFamily="49" charset="-122"/>
                          <a:ea typeface="仿宋" panose="02010609060101010101" pitchFamily="49" charset="-122"/>
                          <a:cs typeface="仿宋" panose="02010609060101010101" pitchFamily="49" charset="-122"/>
                        </a:rPr>
                        <a:t>5 x 3 x 16 inNaI</a:t>
                      </a:r>
                      <a:r>
                        <a:rPr lang="zh-CN" altLang="en-US">
                          <a:latin typeface="仿宋" panose="02010609060101010101" pitchFamily="49" charset="-122"/>
                          <a:ea typeface="仿宋" panose="02010609060101010101" pitchFamily="49" charset="-122"/>
                          <a:cs typeface="仿宋" panose="02010609060101010101" pitchFamily="49" charset="-122"/>
                        </a:rPr>
                        <a:t>探测器以</a:t>
                      </a:r>
                      <a:r>
                        <a:rPr lang="en-US" altLang="zh-CN">
                          <a:latin typeface="仿宋" panose="02010609060101010101" pitchFamily="49" charset="-122"/>
                          <a:ea typeface="仿宋" panose="02010609060101010101" pitchFamily="49" charset="-122"/>
                          <a:cs typeface="仿宋" panose="02010609060101010101" pitchFamily="49" charset="-122"/>
                        </a:rPr>
                        <a:t>Bq (nCi)</a:t>
                      </a:r>
                      <a:r>
                        <a:rPr lang="zh-CN" altLang="en-US">
                          <a:latin typeface="仿宋" panose="02010609060101010101" pitchFamily="49" charset="-122"/>
                          <a:ea typeface="仿宋" panose="02010609060101010101" pitchFamily="49" charset="-122"/>
                          <a:cs typeface="仿宋" panose="02010609060101010101" pitchFamily="49" charset="-122"/>
                        </a:rPr>
                        <a:t>为单位</a:t>
                      </a:r>
                      <a:endParaRPr lang="zh-CN" altLang="en-US">
                        <a:latin typeface="仿宋" panose="02010609060101010101" pitchFamily="49" charset="-122"/>
                        <a:ea typeface="仿宋" panose="02010609060101010101" pitchFamily="49" charset="-122"/>
                        <a:cs typeface="仿宋" panose="02010609060101010101" pitchFamily="49" charset="-122"/>
                      </a:endParaRPr>
                    </a:p>
                  </a:txBody>
                  <a:tcPr anchor="ctr" anchorCtr="0"/>
                </a:tc>
                <a:tc>
                  <a:txBody>
                    <a:bodyPr/>
                    <a:p>
                      <a:pPr algn="ctr">
                        <a:buNone/>
                      </a:pPr>
                      <a:r>
                        <a:rPr lang="en-US" altLang="zh-CN">
                          <a:latin typeface="仿宋" panose="02010609060101010101" pitchFamily="49" charset="-122"/>
                          <a:ea typeface="仿宋" panose="02010609060101010101" pitchFamily="49" charset="-122"/>
                          <a:cs typeface="仿宋" panose="02010609060101010101" pitchFamily="49" charset="-122"/>
                        </a:rPr>
                        <a:t>BedSCAN</a:t>
                      </a:r>
                      <a:r>
                        <a:rPr lang="zh-CN" altLang="en-US">
                          <a:latin typeface="仿宋" panose="02010609060101010101" pitchFamily="49" charset="-122"/>
                          <a:ea typeface="仿宋" panose="02010609060101010101" pitchFamily="49" charset="-122"/>
                          <a:cs typeface="仿宋" panose="02010609060101010101" pitchFamily="49" charset="-122"/>
                        </a:rPr>
                        <a:t>床配置二个</a:t>
                      </a:r>
                      <a:r>
                        <a:rPr lang="en-US" altLang="zh-CN">
                          <a:latin typeface="仿宋" panose="02010609060101010101" pitchFamily="49" charset="-122"/>
                          <a:ea typeface="仿宋" panose="02010609060101010101" pitchFamily="49" charset="-122"/>
                          <a:cs typeface="仿宋" panose="02010609060101010101" pitchFamily="49" charset="-122"/>
                        </a:rPr>
                        <a:t>5 x 3 x 16 inNaI</a:t>
                      </a:r>
                      <a:r>
                        <a:rPr lang="zh-CN" altLang="en-US">
                          <a:latin typeface="仿宋" panose="02010609060101010101" pitchFamily="49" charset="-122"/>
                          <a:ea typeface="仿宋" panose="02010609060101010101" pitchFamily="49" charset="-122"/>
                          <a:cs typeface="仿宋" panose="02010609060101010101" pitchFamily="49" charset="-122"/>
                        </a:rPr>
                        <a:t>探测器</a:t>
                      </a:r>
                      <a:r>
                        <a:rPr lang="en-US" altLang="zh-CN">
                          <a:latin typeface="仿宋" panose="02010609060101010101" pitchFamily="49" charset="-122"/>
                          <a:ea typeface="仿宋" panose="02010609060101010101" pitchFamily="49" charset="-122"/>
                          <a:cs typeface="仿宋" panose="02010609060101010101" pitchFamily="49" charset="-122"/>
                        </a:rPr>
                        <a:t> </a:t>
                      </a:r>
                      <a:r>
                        <a:rPr lang="zh-CN" altLang="en-US">
                          <a:latin typeface="仿宋" panose="02010609060101010101" pitchFamily="49" charset="-122"/>
                          <a:ea typeface="仿宋" panose="02010609060101010101" pitchFamily="49" charset="-122"/>
                          <a:cs typeface="仿宋" panose="02010609060101010101" pitchFamily="49" charset="-122"/>
                        </a:rPr>
                        <a:t>以</a:t>
                      </a:r>
                      <a:r>
                        <a:rPr lang="en-US" altLang="zh-CN">
                          <a:latin typeface="仿宋" panose="02010609060101010101" pitchFamily="49" charset="-122"/>
                          <a:ea typeface="仿宋" panose="02010609060101010101" pitchFamily="49" charset="-122"/>
                          <a:cs typeface="仿宋" panose="02010609060101010101" pitchFamily="49" charset="-122"/>
                        </a:rPr>
                        <a:t>Bq (nCi)</a:t>
                      </a:r>
                      <a:r>
                        <a:rPr lang="zh-CN" altLang="en-US">
                          <a:latin typeface="仿宋" panose="02010609060101010101" pitchFamily="49" charset="-122"/>
                          <a:ea typeface="仿宋" panose="02010609060101010101" pitchFamily="49" charset="-122"/>
                          <a:cs typeface="仿宋" panose="02010609060101010101" pitchFamily="49" charset="-122"/>
                        </a:rPr>
                        <a:t>为单位</a:t>
                      </a:r>
                      <a:endParaRPr lang="zh-CN" altLang="en-US">
                        <a:latin typeface="仿宋" panose="02010609060101010101" pitchFamily="49" charset="-122"/>
                        <a:ea typeface="仿宋" panose="02010609060101010101" pitchFamily="49" charset="-122"/>
                        <a:cs typeface="仿宋" panose="02010609060101010101" pitchFamily="49" charset="-122"/>
                      </a:endParaRPr>
                    </a:p>
                  </a:txBody>
                  <a:tcPr anchor="ctr" anchorCtr="0"/>
                </a:tc>
                <a:tc>
                  <a:txBody>
                    <a:bodyPr/>
                    <a:p>
                      <a:pPr algn="ctr">
                        <a:buNone/>
                      </a:pPr>
                      <a:r>
                        <a:rPr lang="en-US" altLang="zh-CN">
                          <a:latin typeface="仿宋" panose="02010609060101010101" pitchFamily="49" charset="-122"/>
                          <a:ea typeface="仿宋" panose="02010609060101010101" pitchFamily="49" charset="-122"/>
                          <a:cs typeface="仿宋" panose="02010609060101010101" pitchFamily="49" charset="-122"/>
                        </a:rPr>
                        <a:t>BedSCAN</a:t>
                      </a:r>
                      <a:r>
                        <a:rPr lang="zh-CN" altLang="en-US">
                          <a:latin typeface="仿宋" panose="02010609060101010101" pitchFamily="49" charset="-122"/>
                          <a:ea typeface="仿宋" panose="02010609060101010101" pitchFamily="49" charset="-122"/>
                          <a:cs typeface="仿宋" panose="02010609060101010101" pitchFamily="49" charset="-122"/>
                        </a:rPr>
                        <a:t>床</a:t>
                      </a:r>
                      <a:endParaRPr lang="zh-CN" altLang="en-US">
                        <a:latin typeface="仿宋" panose="02010609060101010101" pitchFamily="49" charset="-122"/>
                        <a:ea typeface="仿宋" panose="02010609060101010101" pitchFamily="49" charset="-122"/>
                        <a:cs typeface="仿宋" panose="02010609060101010101" pitchFamily="49" charset="-122"/>
                      </a:endParaRPr>
                    </a:p>
                    <a:p>
                      <a:pPr algn="ctr">
                        <a:buNone/>
                      </a:pPr>
                      <a:r>
                        <a:rPr lang="zh-CN" altLang="en-US">
                          <a:latin typeface="仿宋" panose="02010609060101010101" pitchFamily="49" charset="-122"/>
                          <a:ea typeface="仿宋" panose="02010609060101010101" pitchFamily="49" charset="-122"/>
                          <a:cs typeface="仿宋" panose="02010609060101010101" pitchFamily="49" charset="-122"/>
                        </a:rPr>
                        <a:t>配置一个相对效率</a:t>
                      </a:r>
                      <a:r>
                        <a:rPr lang="en-US" altLang="zh-CN">
                          <a:latin typeface="仿宋" panose="02010609060101010101" pitchFamily="49" charset="-122"/>
                          <a:ea typeface="仿宋" panose="02010609060101010101" pitchFamily="49" charset="-122"/>
                          <a:cs typeface="仿宋" panose="02010609060101010101" pitchFamily="49" charset="-122"/>
                        </a:rPr>
                        <a:t>20</a:t>
                      </a:r>
                      <a:r>
                        <a:rPr lang="zh-CN" altLang="en-US">
                          <a:latin typeface="仿宋" panose="02010609060101010101" pitchFamily="49" charset="-122"/>
                          <a:ea typeface="仿宋" panose="02010609060101010101" pitchFamily="49" charset="-122"/>
                          <a:cs typeface="仿宋" panose="02010609060101010101" pitchFamily="49" charset="-122"/>
                        </a:rPr>
                        <a:t>－</a:t>
                      </a:r>
                      <a:r>
                        <a:rPr lang="en-US" altLang="zh-CN">
                          <a:latin typeface="仿宋" panose="02010609060101010101" pitchFamily="49" charset="-122"/>
                          <a:ea typeface="仿宋" panose="02010609060101010101" pitchFamily="49" charset="-122"/>
                          <a:cs typeface="仿宋" panose="02010609060101010101" pitchFamily="49" charset="-122"/>
                        </a:rPr>
                        <a:t>25</a:t>
                      </a:r>
                      <a:r>
                        <a:rPr lang="zh-CN" altLang="en-US">
                          <a:latin typeface="仿宋" panose="02010609060101010101" pitchFamily="49" charset="-122"/>
                          <a:ea typeface="仿宋" panose="02010609060101010101" pitchFamily="49" charset="-122"/>
                          <a:cs typeface="仿宋" panose="02010609060101010101" pitchFamily="49" charset="-122"/>
                        </a:rPr>
                        <a:t>％</a:t>
                      </a:r>
                      <a:endParaRPr lang="zh-CN" altLang="en-US">
                        <a:latin typeface="仿宋" panose="02010609060101010101" pitchFamily="49" charset="-122"/>
                        <a:ea typeface="仿宋" panose="02010609060101010101" pitchFamily="49" charset="-122"/>
                        <a:cs typeface="仿宋" panose="02010609060101010101" pitchFamily="49" charset="-122"/>
                      </a:endParaRPr>
                    </a:p>
                    <a:p>
                      <a:pPr algn="ctr">
                        <a:buNone/>
                      </a:pPr>
                      <a:r>
                        <a:rPr lang="en-US" altLang="zh-CN">
                          <a:latin typeface="仿宋" panose="02010609060101010101" pitchFamily="49" charset="-122"/>
                          <a:ea typeface="仿宋" panose="02010609060101010101" pitchFamily="49" charset="-122"/>
                          <a:cs typeface="仿宋" panose="02010609060101010101" pitchFamily="49" charset="-122"/>
                        </a:rPr>
                        <a:t>Ge </a:t>
                      </a:r>
                      <a:r>
                        <a:rPr lang="zh-CN" altLang="en-US">
                          <a:latin typeface="仿宋" panose="02010609060101010101" pitchFamily="49" charset="-122"/>
                          <a:ea typeface="仿宋" panose="02010609060101010101" pitchFamily="49" charset="-122"/>
                          <a:cs typeface="仿宋" panose="02010609060101010101" pitchFamily="49" charset="-122"/>
                        </a:rPr>
                        <a:t>同轴探测器以</a:t>
                      </a:r>
                      <a:r>
                        <a:rPr lang="en-US" altLang="zh-CN">
                          <a:latin typeface="仿宋" panose="02010609060101010101" pitchFamily="49" charset="-122"/>
                          <a:ea typeface="仿宋" panose="02010609060101010101" pitchFamily="49" charset="-122"/>
                          <a:cs typeface="仿宋" panose="02010609060101010101" pitchFamily="49" charset="-122"/>
                        </a:rPr>
                        <a:t>Bq (nCi)</a:t>
                      </a:r>
                      <a:r>
                        <a:rPr lang="zh-CN" altLang="en-US">
                          <a:latin typeface="仿宋" panose="02010609060101010101" pitchFamily="49" charset="-122"/>
                          <a:ea typeface="仿宋" panose="02010609060101010101" pitchFamily="49" charset="-122"/>
                          <a:cs typeface="仿宋" panose="02010609060101010101" pitchFamily="49" charset="-122"/>
                        </a:rPr>
                        <a:t>为单位</a:t>
                      </a:r>
                      <a:endParaRPr lang="zh-CN" altLang="en-US">
                        <a:latin typeface="仿宋" panose="02010609060101010101" pitchFamily="49" charset="-122"/>
                        <a:ea typeface="仿宋" panose="02010609060101010101" pitchFamily="49" charset="-122"/>
                        <a:cs typeface="仿宋" panose="02010609060101010101" pitchFamily="49" charset="-122"/>
                      </a:endParaRPr>
                    </a:p>
                  </a:txBody>
                  <a:tcPr anchor="ctr" anchorCtr="0"/>
                </a:tc>
                <a:tc>
                  <a:txBody>
                    <a:bodyPr/>
                    <a:p>
                      <a:pPr algn="ctr">
                        <a:buNone/>
                      </a:pPr>
                      <a:r>
                        <a:rPr lang="en-US" altLang="zh-CN">
                          <a:latin typeface="仿宋" panose="02010609060101010101" pitchFamily="49" charset="-122"/>
                          <a:ea typeface="仿宋" panose="02010609060101010101" pitchFamily="49" charset="-122"/>
                          <a:cs typeface="仿宋" panose="02010609060101010101" pitchFamily="49" charset="-122"/>
                        </a:rPr>
                        <a:t>BedSCAN</a:t>
                      </a:r>
                      <a:r>
                        <a:rPr lang="zh-CN" altLang="en-US">
                          <a:latin typeface="仿宋" panose="02010609060101010101" pitchFamily="49" charset="-122"/>
                          <a:ea typeface="仿宋" panose="02010609060101010101" pitchFamily="49" charset="-122"/>
                          <a:cs typeface="仿宋" panose="02010609060101010101" pitchFamily="49" charset="-122"/>
                        </a:rPr>
                        <a:t>床</a:t>
                      </a:r>
                      <a:endParaRPr lang="zh-CN" altLang="en-US">
                        <a:latin typeface="仿宋" panose="02010609060101010101" pitchFamily="49" charset="-122"/>
                        <a:ea typeface="仿宋" panose="02010609060101010101" pitchFamily="49" charset="-122"/>
                        <a:cs typeface="仿宋" panose="02010609060101010101" pitchFamily="49" charset="-122"/>
                      </a:endParaRPr>
                    </a:p>
                    <a:p>
                      <a:pPr algn="ctr">
                        <a:buNone/>
                      </a:pPr>
                      <a:r>
                        <a:rPr lang="zh-CN" altLang="en-US">
                          <a:latin typeface="仿宋" panose="02010609060101010101" pitchFamily="49" charset="-122"/>
                          <a:ea typeface="仿宋" panose="02010609060101010101" pitchFamily="49" charset="-122"/>
                          <a:cs typeface="仿宋" panose="02010609060101010101" pitchFamily="49" charset="-122"/>
                        </a:rPr>
                        <a:t>配置二个相对效率</a:t>
                      </a:r>
                      <a:r>
                        <a:rPr lang="en-US" altLang="zh-CN">
                          <a:latin typeface="仿宋" panose="02010609060101010101" pitchFamily="49" charset="-122"/>
                          <a:ea typeface="仿宋" panose="02010609060101010101" pitchFamily="49" charset="-122"/>
                          <a:cs typeface="仿宋" panose="02010609060101010101" pitchFamily="49" charset="-122"/>
                        </a:rPr>
                        <a:t>20</a:t>
                      </a:r>
                      <a:r>
                        <a:rPr lang="zh-CN" altLang="en-US">
                          <a:latin typeface="仿宋" panose="02010609060101010101" pitchFamily="49" charset="-122"/>
                          <a:ea typeface="仿宋" panose="02010609060101010101" pitchFamily="49" charset="-122"/>
                          <a:cs typeface="仿宋" panose="02010609060101010101" pitchFamily="49" charset="-122"/>
                        </a:rPr>
                        <a:t>－</a:t>
                      </a:r>
                      <a:r>
                        <a:rPr lang="en-US" altLang="zh-CN">
                          <a:latin typeface="仿宋" panose="02010609060101010101" pitchFamily="49" charset="-122"/>
                          <a:ea typeface="仿宋" panose="02010609060101010101" pitchFamily="49" charset="-122"/>
                          <a:cs typeface="仿宋" panose="02010609060101010101" pitchFamily="49" charset="-122"/>
                        </a:rPr>
                        <a:t>25</a:t>
                      </a:r>
                      <a:r>
                        <a:rPr lang="zh-CN" altLang="en-US">
                          <a:latin typeface="仿宋" panose="02010609060101010101" pitchFamily="49" charset="-122"/>
                          <a:ea typeface="仿宋" panose="02010609060101010101" pitchFamily="49" charset="-122"/>
                          <a:cs typeface="仿宋" panose="02010609060101010101" pitchFamily="49" charset="-122"/>
                        </a:rPr>
                        <a:t>％</a:t>
                      </a:r>
                      <a:endParaRPr lang="zh-CN" altLang="en-US">
                        <a:latin typeface="仿宋" panose="02010609060101010101" pitchFamily="49" charset="-122"/>
                        <a:ea typeface="仿宋" panose="02010609060101010101" pitchFamily="49" charset="-122"/>
                        <a:cs typeface="仿宋" panose="02010609060101010101" pitchFamily="49" charset="-122"/>
                      </a:endParaRPr>
                    </a:p>
                    <a:p>
                      <a:pPr algn="ctr">
                        <a:buNone/>
                      </a:pPr>
                      <a:r>
                        <a:rPr lang="en-US" altLang="zh-CN">
                          <a:latin typeface="仿宋" panose="02010609060101010101" pitchFamily="49" charset="-122"/>
                          <a:ea typeface="仿宋" panose="02010609060101010101" pitchFamily="49" charset="-122"/>
                          <a:cs typeface="仿宋" panose="02010609060101010101" pitchFamily="49" charset="-122"/>
                        </a:rPr>
                        <a:t>Ge </a:t>
                      </a:r>
                      <a:r>
                        <a:rPr lang="zh-CN" altLang="en-US">
                          <a:latin typeface="仿宋" panose="02010609060101010101" pitchFamily="49" charset="-122"/>
                          <a:ea typeface="仿宋" panose="02010609060101010101" pitchFamily="49" charset="-122"/>
                          <a:cs typeface="仿宋" panose="02010609060101010101" pitchFamily="49" charset="-122"/>
                        </a:rPr>
                        <a:t>同轴探测器以</a:t>
                      </a:r>
                      <a:r>
                        <a:rPr lang="en-US" altLang="zh-CN">
                          <a:latin typeface="仿宋" panose="02010609060101010101" pitchFamily="49" charset="-122"/>
                          <a:ea typeface="仿宋" panose="02010609060101010101" pitchFamily="49" charset="-122"/>
                          <a:cs typeface="仿宋" panose="02010609060101010101" pitchFamily="49" charset="-122"/>
                        </a:rPr>
                        <a:t>Bq (nCi)</a:t>
                      </a:r>
                      <a:r>
                        <a:rPr lang="zh-CN" altLang="en-US">
                          <a:latin typeface="仿宋" panose="02010609060101010101" pitchFamily="49" charset="-122"/>
                          <a:ea typeface="仿宋" panose="02010609060101010101" pitchFamily="49" charset="-122"/>
                          <a:cs typeface="仿宋" panose="02010609060101010101" pitchFamily="49" charset="-122"/>
                        </a:rPr>
                        <a:t>为单位</a:t>
                      </a:r>
                      <a:endParaRPr lang="zh-CN" altLang="en-US">
                        <a:latin typeface="仿宋" panose="02010609060101010101" pitchFamily="49" charset="-122"/>
                        <a:ea typeface="仿宋" panose="02010609060101010101" pitchFamily="49" charset="-122"/>
                        <a:cs typeface="仿宋" panose="02010609060101010101" pitchFamily="49" charset="-122"/>
                      </a:endParaRPr>
                    </a:p>
                  </a:txBody>
                  <a:tcPr anchor="ctr" anchorCtr="0"/>
                </a:tc>
              </a:tr>
              <a:tr h="472440">
                <a:tc>
                  <a:txBody>
                    <a:bodyPr/>
                    <a:p>
                      <a:pPr indent="0" algn="ctr" fontAlgn="ctr">
                        <a:buNone/>
                      </a:pPr>
                      <a:r>
                        <a:rPr lang="en-US" altLang="zh-CN" baseline="30000">
                          <a:latin typeface="仿宋" panose="02010609060101010101" pitchFamily="49" charset="-122"/>
                          <a:ea typeface="仿宋" panose="02010609060101010101" pitchFamily="49" charset="-122"/>
                        </a:rPr>
                        <a:t>134</a:t>
                      </a:r>
                      <a:r>
                        <a:rPr lang="en-US" altLang="zh-CN">
                          <a:latin typeface="仿宋" panose="02010609060101010101" pitchFamily="49" charset="-122"/>
                          <a:ea typeface="仿宋" panose="02010609060101010101" pitchFamily="49" charset="-122"/>
                        </a:rPr>
                        <a:t>Cs</a:t>
                      </a:r>
                      <a:endParaRPr lang="en-US" altLang="zh-CN">
                        <a:latin typeface="仿宋" panose="02010609060101010101" pitchFamily="49" charset="-122"/>
                        <a:ea typeface="仿宋" panose="02010609060101010101" pitchFamily="49" charset="-122"/>
                      </a:endParaRPr>
                    </a:p>
                  </a:txBody>
                  <a:tcPr anchor="ctr" anchorCtr="0"/>
                </a:tc>
                <a:tc>
                  <a:txBody>
                    <a:bodyPr/>
                    <a:p>
                      <a:pPr indent="0" algn="ctr" fontAlgn="ctr">
                        <a:buNone/>
                      </a:pPr>
                      <a:r>
                        <a:rPr lang="zh-CN" altLang="en-US">
                          <a:latin typeface="仿宋" panose="02010609060101010101" pitchFamily="49" charset="-122"/>
                          <a:ea typeface="仿宋" panose="02010609060101010101" pitchFamily="49" charset="-122"/>
                        </a:rPr>
                        <a:t>全身</a:t>
                      </a:r>
                      <a:endParaRPr lang="zh-CN" altLang="en-US">
                        <a:latin typeface="仿宋" panose="02010609060101010101" pitchFamily="49" charset="-122"/>
                        <a:ea typeface="仿宋" panose="02010609060101010101" pitchFamily="49" charset="-122"/>
                      </a:endParaRPr>
                    </a:p>
                  </a:txBody>
                  <a:tcPr anchor="ctr" anchorCtr="0"/>
                </a:tc>
                <a:tc>
                  <a:txBody>
                    <a:bodyPr/>
                    <a:p>
                      <a:pPr indent="0" algn="ctr" fontAlgn="ctr">
                        <a:buNone/>
                      </a:pPr>
                      <a:r>
                        <a:rPr lang="zh-CN" altLang="en-US">
                          <a:latin typeface="仿宋" panose="02010609060101010101" pitchFamily="49" charset="-122"/>
                          <a:ea typeface="仿宋" panose="02010609060101010101" pitchFamily="49" charset="-122"/>
                        </a:rPr>
                        <a:t>174 (4.7)</a:t>
                      </a:r>
                      <a:endParaRPr lang="zh-CN" altLang="en-US">
                        <a:latin typeface="仿宋" panose="02010609060101010101" pitchFamily="49" charset="-122"/>
                        <a:ea typeface="仿宋" panose="02010609060101010101" pitchFamily="49" charset="-122"/>
                      </a:endParaRPr>
                    </a:p>
                  </a:txBody>
                  <a:tcPr anchor="ctr" anchorCtr="0"/>
                </a:tc>
                <a:tc>
                  <a:txBody>
                    <a:bodyPr/>
                    <a:p>
                      <a:pPr indent="0" algn="ctr" fontAlgn="ctr">
                        <a:buNone/>
                      </a:pPr>
                      <a:r>
                        <a:rPr lang="zh-CN" altLang="en-US">
                          <a:latin typeface="仿宋" panose="02010609060101010101" pitchFamily="49" charset="-122"/>
                          <a:ea typeface="仿宋" panose="02010609060101010101" pitchFamily="49" charset="-122"/>
                        </a:rPr>
                        <a:t>123 (3.3)</a:t>
                      </a:r>
                      <a:endParaRPr lang="zh-CN" altLang="en-US">
                        <a:latin typeface="仿宋" panose="02010609060101010101" pitchFamily="49" charset="-122"/>
                        <a:ea typeface="仿宋" panose="02010609060101010101" pitchFamily="49" charset="-122"/>
                      </a:endParaRPr>
                    </a:p>
                  </a:txBody>
                  <a:tcPr anchor="ctr" anchorCtr="0"/>
                </a:tc>
                <a:tc>
                  <a:txBody>
                    <a:bodyPr/>
                    <a:p>
                      <a:pPr indent="0" algn="ctr" fontAlgn="ctr">
                        <a:buNone/>
                      </a:pPr>
                      <a:r>
                        <a:rPr lang="zh-CN" altLang="en-US">
                          <a:latin typeface="仿宋" panose="02010609060101010101" pitchFamily="49" charset="-122"/>
                          <a:ea typeface="仿宋" panose="02010609060101010101" pitchFamily="49" charset="-122"/>
                        </a:rPr>
                        <a:t>419 (11.3)</a:t>
                      </a:r>
                      <a:endParaRPr lang="zh-CN" altLang="en-US">
                        <a:latin typeface="仿宋" panose="02010609060101010101" pitchFamily="49" charset="-122"/>
                        <a:ea typeface="仿宋" panose="02010609060101010101" pitchFamily="49" charset="-122"/>
                      </a:endParaRPr>
                    </a:p>
                  </a:txBody>
                  <a:tcPr anchor="ctr" anchorCtr="0"/>
                </a:tc>
                <a:tc>
                  <a:txBody>
                    <a:bodyPr/>
                    <a:p>
                      <a:pPr indent="0" algn="ctr" fontAlgn="ctr">
                        <a:buNone/>
                      </a:pPr>
                      <a:r>
                        <a:rPr lang="zh-CN" altLang="en-US">
                          <a:latin typeface="仿宋" panose="02010609060101010101" pitchFamily="49" charset="-122"/>
                          <a:ea typeface="仿宋" panose="02010609060101010101" pitchFamily="49" charset="-122"/>
                        </a:rPr>
                        <a:t>296 (8.0)</a:t>
                      </a:r>
                      <a:endParaRPr lang="zh-CN" altLang="en-US">
                        <a:latin typeface="仿宋" panose="02010609060101010101" pitchFamily="49" charset="-122"/>
                        <a:ea typeface="仿宋" panose="02010609060101010101" pitchFamily="49" charset="-122"/>
                      </a:endParaRPr>
                    </a:p>
                  </a:txBody>
                  <a:tcPr anchor="ctr" anchorCtr="0"/>
                </a:tc>
              </a:tr>
              <a:tr h="471805">
                <a:tc>
                  <a:txBody>
                    <a:bodyPr/>
                    <a:p>
                      <a:pPr indent="0" algn="ctr" fontAlgn="ctr">
                        <a:buNone/>
                      </a:pPr>
                      <a:r>
                        <a:rPr lang="zh-CN" altLang="en-US" baseline="30000">
                          <a:latin typeface="仿宋" panose="02010609060101010101" pitchFamily="49" charset="-122"/>
                          <a:ea typeface="仿宋" panose="02010609060101010101" pitchFamily="49" charset="-122"/>
                        </a:rPr>
                        <a:t>137</a:t>
                      </a:r>
                      <a:r>
                        <a:rPr lang="zh-CN" altLang="en-US">
                          <a:latin typeface="仿宋" panose="02010609060101010101" pitchFamily="49" charset="-122"/>
                          <a:ea typeface="仿宋" panose="02010609060101010101" pitchFamily="49" charset="-122"/>
                        </a:rPr>
                        <a:t>Cs</a:t>
                      </a:r>
                      <a:endParaRPr lang="zh-CN" altLang="en-US">
                        <a:latin typeface="仿宋" panose="02010609060101010101" pitchFamily="49" charset="-122"/>
                        <a:ea typeface="仿宋" panose="02010609060101010101" pitchFamily="49" charset="-122"/>
                      </a:endParaRPr>
                    </a:p>
                  </a:txBody>
                  <a:tcPr anchor="ctr" anchorCtr="0"/>
                </a:tc>
                <a:tc>
                  <a:txBody>
                    <a:bodyPr/>
                    <a:p>
                      <a:pPr indent="0" algn="ctr" fontAlgn="ctr">
                        <a:buNone/>
                      </a:pPr>
                      <a:r>
                        <a:rPr lang="zh-CN" altLang="en-US">
                          <a:latin typeface="仿宋" panose="02010609060101010101" pitchFamily="49" charset="-122"/>
                          <a:ea typeface="仿宋" panose="02010609060101010101" pitchFamily="49" charset="-122"/>
                        </a:rPr>
                        <a:t>全身</a:t>
                      </a:r>
                      <a:endParaRPr lang="zh-CN" altLang="en-US">
                        <a:latin typeface="仿宋" panose="02010609060101010101" pitchFamily="49" charset="-122"/>
                        <a:ea typeface="仿宋" panose="02010609060101010101" pitchFamily="49" charset="-122"/>
                      </a:endParaRPr>
                    </a:p>
                  </a:txBody>
                  <a:tcPr anchor="ctr" anchorCtr="0"/>
                </a:tc>
                <a:tc>
                  <a:txBody>
                    <a:bodyPr/>
                    <a:p>
                      <a:pPr indent="0" algn="ctr" fontAlgn="ctr">
                        <a:buNone/>
                      </a:pPr>
                      <a:r>
                        <a:rPr lang="zh-CN" altLang="en-US">
                          <a:latin typeface="仿宋" panose="02010609060101010101" pitchFamily="49" charset="-122"/>
                          <a:ea typeface="仿宋" panose="02010609060101010101" pitchFamily="49" charset="-122"/>
                        </a:rPr>
                        <a:t>204 (5.5)</a:t>
                      </a:r>
                      <a:endParaRPr lang="zh-CN" altLang="en-US">
                        <a:latin typeface="仿宋" panose="02010609060101010101" pitchFamily="49" charset="-122"/>
                        <a:ea typeface="仿宋" panose="02010609060101010101" pitchFamily="49" charset="-122"/>
                      </a:endParaRPr>
                    </a:p>
                  </a:txBody>
                  <a:tcPr anchor="ctr" anchorCtr="0"/>
                </a:tc>
                <a:tc>
                  <a:txBody>
                    <a:bodyPr/>
                    <a:p>
                      <a:pPr indent="0" algn="ctr" fontAlgn="ctr">
                        <a:buNone/>
                      </a:pPr>
                      <a:r>
                        <a:rPr lang="zh-CN" altLang="en-US">
                          <a:latin typeface="仿宋" panose="02010609060101010101" pitchFamily="49" charset="-122"/>
                          <a:ea typeface="仿宋" panose="02010609060101010101" pitchFamily="49" charset="-122"/>
                        </a:rPr>
                        <a:t>144 (3.9)</a:t>
                      </a:r>
                      <a:endParaRPr lang="zh-CN" altLang="en-US">
                        <a:latin typeface="仿宋" panose="02010609060101010101" pitchFamily="49" charset="-122"/>
                        <a:ea typeface="仿宋" panose="02010609060101010101" pitchFamily="49" charset="-122"/>
                      </a:endParaRPr>
                    </a:p>
                  </a:txBody>
                  <a:tcPr anchor="ctr" anchorCtr="0"/>
                </a:tc>
                <a:tc>
                  <a:txBody>
                    <a:bodyPr/>
                    <a:p>
                      <a:pPr indent="0" algn="ctr" fontAlgn="ctr">
                        <a:buNone/>
                      </a:pPr>
                      <a:r>
                        <a:rPr lang="zh-CN" altLang="en-US">
                          <a:latin typeface="仿宋" panose="02010609060101010101" pitchFamily="49" charset="-122"/>
                          <a:ea typeface="仿宋" panose="02010609060101010101" pitchFamily="49" charset="-122"/>
                        </a:rPr>
                        <a:t>492 (13.3)</a:t>
                      </a:r>
                      <a:endParaRPr lang="zh-CN" altLang="en-US">
                        <a:latin typeface="仿宋" panose="02010609060101010101" pitchFamily="49" charset="-122"/>
                        <a:ea typeface="仿宋" panose="02010609060101010101" pitchFamily="49" charset="-122"/>
                      </a:endParaRPr>
                    </a:p>
                  </a:txBody>
                  <a:tcPr anchor="ctr" anchorCtr="0"/>
                </a:tc>
                <a:tc>
                  <a:txBody>
                    <a:bodyPr/>
                    <a:p>
                      <a:pPr indent="0" algn="ctr" fontAlgn="ctr">
                        <a:buNone/>
                      </a:pPr>
                      <a:r>
                        <a:rPr lang="zh-CN" altLang="en-US">
                          <a:latin typeface="仿宋" panose="02010609060101010101" pitchFamily="49" charset="-122"/>
                          <a:ea typeface="仿宋" panose="02010609060101010101" pitchFamily="49" charset="-122"/>
                        </a:rPr>
                        <a:t>348 (9.4)</a:t>
                      </a:r>
                      <a:endParaRPr lang="zh-CN" altLang="en-US">
                        <a:latin typeface="仿宋" panose="02010609060101010101" pitchFamily="49" charset="-122"/>
                        <a:ea typeface="仿宋" panose="02010609060101010101" pitchFamily="49" charset="-122"/>
                      </a:endParaRPr>
                    </a:p>
                  </a:txBody>
                  <a:tcPr anchor="ctr" anchorCtr="0"/>
                </a:tc>
              </a:tr>
              <a:tr h="472440">
                <a:tc>
                  <a:txBody>
                    <a:bodyPr/>
                    <a:p>
                      <a:pPr indent="0" algn="ctr" fontAlgn="ctr">
                        <a:buNone/>
                      </a:pPr>
                      <a:r>
                        <a:rPr lang="zh-CN" altLang="en-US" baseline="30000">
                          <a:latin typeface="仿宋" panose="02010609060101010101" pitchFamily="49" charset="-122"/>
                          <a:ea typeface="仿宋" panose="02010609060101010101" pitchFamily="49" charset="-122"/>
                        </a:rPr>
                        <a:t>54</a:t>
                      </a:r>
                      <a:r>
                        <a:rPr lang="zh-CN" altLang="en-US">
                          <a:latin typeface="仿宋" panose="02010609060101010101" pitchFamily="49" charset="-122"/>
                          <a:ea typeface="仿宋" panose="02010609060101010101" pitchFamily="49" charset="-122"/>
                        </a:rPr>
                        <a:t>Mn</a:t>
                      </a:r>
                      <a:endParaRPr lang="zh-CN" altLang="en-US">
                        <a:latin typeface="仿宋" panose="02010609060101010101" pitchFamily="49" charset="-122"/>
                        <a:ea typeface="仿宋" panose="02010609060101010101" pitchFamily="49" charset="-122"/>
                      </a:endParaRPr>
                    </a:p>
                  </a:txBody>
                  <a:tcPr anchor="ctr" anchorCtr="0"/>
                </a:tc>
                <a:tc>
                  <a:txBody>
                    <a:bodyPr/>
                    <a:p>
                      <a:pPr indent="0" algn="ctr" fontAlgn="ctr">
                        <a:buNone/>
                      </a:pPr>
                      <a:r>
                        <a:rPr lang="zh-CN" altLang="en-US">
                          <a:latin typeface="仿宋" panose="02010609060101010101" pitchFamily="49" charset="-122"/>
                          <a:ea typeface="仿宋" panose="02010609060101010101" pitchFamily="49" charset="-122"/>
                        </a:rPr>
                        <a:t>肺部</a:t>
                      </a:r>
                      <a:endParaRPr lang="zh-CN" altLang="en-US">
                        <a:latin typeface="仿宋" panose="02010609060101010101" pitchFamily="49" charset="-122"/>
                        <a:ea typeface="仿宋" panose="02010609060101010101" pitchFamily="49" charset="-122"/>
                      </a:endParaRPr>
                    </a:p>
                  </a:txBody>
                  <a:tcPr anchor="ctr" anchorCtr="0"/>
                </a:tc>
                <a:tc>
                  <a:txBody>
                    <a:bodyPr/>
                    <a:p>
                      <a:pPr indent="0" algn="ctr" fontAlgn="ctr">
                        <a:buNone/>
                      </a:pPr>
                      <a:r>
                        <a:rPr lang="zh-CN" altLang="en-US">
                          <a:latin typeface="仿宋" panose="02010609060101010101" pitchFamily="49" charset="-122"/>
                          <a:ea typeface="仿宋" panose="02010609060101010101" pitchFamily="49" charset="-122"/>
                        </a:rPr>
                        <a:t>130 (3.5)</a:t>
                      </a:r>
                      <a:endParaRPr lang="zh-CN" altLang="en-US">
                        <a:latin typeface="仿宋" panose="02010609060101010101" pitchFamily="49" charset="-122"/>
                        <a:ea typeface="仿宋" panose="02010609060101010101" pitchFamily="49" charset="-122"/>
                      </a:endParaRPr>
                    </a:p>
                  </a:txBody>
                  <a:tcPr anchor="ctr" anchorCtr="0"/>
                </a:tc>
                <a:tc>
                  <a:txBody>
                    <a:bodyPr/>
                    <a:p>
                      <a:pPr indent="0" algn="ctr" fontAlgn="ctr">
                        <a:buNone/>
                      </a:pPr>
                      <a:r>
                        <a:rPr lang="zh-CN" altLang="en-US">
                          <a:latin typeface="仿宋" panose="02010609060101010101" pitchFamily="49" charset="-122"/>
                          <a:ea typeface="仿宋" panose="02010609060101010101" pitchFamily="49" charset="-122"/>
                        </a:rPr>
                        <a:t>92 (2.5)</a:t>
                      </a:r>
                      <a:endParaRPr lang="zh-CN" altLang="en-US">
                        <a:latin typeface="仿宋" panose="02010609060101010101" pitchFamily="49" charset="-122"/>
                        <a:ea typeface="仿宋" panose="02010609060101010101" pitchFamily="49" charset="-122"/>
                      </a:endParaRPr>
                    </a:p>
                  </a:txBody>
                  <a:tcPr anchor="ctr" anchorCtr="0"/>
                </a:tc>
                <a:tc>
                  <a:txBody>
                    <a:bodyPr/>
                    <a:p>
                      <a:pPr indent="0" algn="ctr" fontAlgn="ctr">
                        <a:buNone/>
                      </a:pPr>
                      <a:r>
                        <a:rPr lang="zh-CN" altLang="en-US">
                          <a:latin typeface="仿宋" panose="02010609060101010101" pitchFamily="49" charset="-122"/>
                          <a:ea typeface="仿宋" panose="02010609060101010101" pitchFamily="49" charset="-122"/>
                        </a:rPr>
                        <a:t>340 (9.2)</a:t>
                      </a:r>
                      <a:endParaRPr lang="zh-CN" altLang="en-US">
                        <a:latin typeface="仿宋" panose="02010609060101010101" pitchFamily="49" charset="-122"/>
                        <a:ea typeface="仿宋" panose="02010609060101010101" pitchFamily="49" charset="-122"/>
                      </a:endParaRPr>
                    </a:p>
                  </a:txBody>
                  <a:tcPr anchor="ctr" anchorCtr="0"/>
                </a:tc>
                <a:tc>
                  <a:txBody>
                    <a:bodyPr/>
                    <a:p>
                      <a:pPr indent="0" algn="ctr" fontAlgn="ctr">
                        <a:buNone/>
                      </a:pPr>
                      <a:r>
                        <a:rPr lang="zh-CN" altLang="en-US">
                          <a:latin typeface="仿宋" panose="02010609060101010101" pitchFamily="49" charset="-122"/>
                          <a:ea typeface="仿宋" panose="02010609060101010101" pitchFamily="49" charset="-122"/>
                        </a:rPr>
                        <a:t>241 (6.5)</a:t>
                      </a:r>
                      <a:endParaRPr lang="zh-CN" altLang="en-US">
                        <a:latin typeface="仿宋" panose="02010609060101010101" pitchFamily="49" charset="-122"/>
                        <a:ea typeface="仿宋" panose="02010609060101010101" pitchFamily="49" charset="-122"/>
                      </a:endParaRPr>
                    </a:p>
                  </a:txBody>
                  <a:tcPr anchor="ctr" anchorCtr="0"/>
                </a:tc>
              </a:tr>
              <a:tr h="471805">
                <a:tc>
                  <a:txBody>
                    <a:bodyPr/>
                    <a:p>
                      <a:pPr indent="0" algn="ctr" fontAlgn="ctr">
                        <a:buNone/>
                      </a:pPr>
                      <a:r>
                        <a:rPr lang="zh-CN" altLang="en-US" baseline="30000">
                          <a:latin typeface="仿宋" panose="02010609060101010101" pitchFamily="49" charset="-122"/>
                          <a:ea typeface="仿宋" panose="02010609060101010101" pitchFamily="49" charset="-122"/>
                        </a:rPr>
                        <a:t>58</a:t>
                      </a:r>
                      <a:r>
                        <a:rPr lang="zh-CN" altLang="en-US">
                          <a:latin typeface="仿宋" panose="02010609060101010101" pitchFamily="49" charset="-122"/>
                          <a:ea typeface="仿宋" panose="02010609060101010101" pitchFamily="49" charset="-122"/>
                        </a:rPr>
                        <a:t>Co</a:t>
                      </a:r>
                      <a:endParaRPr lang="zh-CN" altLang="en-US">
                        <a:latin typeface="仿宋" panose="02010609060101010101" pitchFamily="49" charset="-122"/>
                        <a:ea typeface="仿宋" panose="02010609060101010101" pitchFamily="49" charset="-122"/>
                      </a:endParaRPr>
                    </a:p>
                  </a:txBody>
                  <a:tcPr anchor="ctr" anchorCtr="0"/>
                </a:tc>
                <a:tc>
                  <a:txBody>
                    <a:bodyPr/>
                    <a:p>
                      <a:pPr indent="0" algn="ctr" fontAlgn="ctr">
                        <a:buNone/>
                      </a:pPr>
                      <a:r>
                        <a:rPr lang="zh-CN" altLang="en-US">
                          <a:latin typeface="仿宋" panose="02010609060101010101" pitchFamily="49" charset="-122"/>
                          <a:ea typeface="仿宋" panose="02010609060101010101" pitchFamily="49" charset="-122"/>
                        </a:rPr>
                        <a:t>肺部</a:t>
                      </a:r>
                      <a:endParaRPr lang="zh-CN" altLang="en-US">
                        <a:latin typeface="仿宋" panose="02010609060101010101" pitchFamily="49" charset="-122"/>
                        <a:ea typeface="仿宋" panose="02010609060101010101" pitchFamily="49" charset="-122"/>
                      </a:endParaRPr>
                    </a:p>
                  </a:txBody>
                  <a:tcPr anchor="ctr" anchorCtr="0"/>
                </a:tc>
                <a:tc>
                  <a:txBody>
                    <a:bodyPr/>
                    <a:p>
                      <a:pPr indent="0" algn="ctr" fontAlgn="ctr">
                        <a:buNone/>
                      </a:pPr>
                      <a:r>
                        <a:rPr lang="zh-CN" altLang="en-US">
                          <a:latin typeface="仿宋" panose="02010609060101010101" pitchFamily="49" charset="-122"/>
                          <a:ea typeface="仿宋" panose="02010609060101010101" pitchFamily="49" charset="-122"/>
                        </a:rPr>
                        <a:t>130 (3.5)</a:t>
                      </a:r>
                      <a:endParaRPr lang="zh-CN" altLang="en-US">
                        <a:latin typeface="仿宋" panose="02010609060101010101" pitchFamily="49" charset="-122"/>
                        <a:ea typeface="仿宋" panose="02010609060101010101" pitchFamily="49" charset="-122"/>
                      </a:endParaRPr>
                    </a:p>
                  </a:txBody>
                  <a:tcPr anchor="ctr" anchorCtr="0"/>
                </a:tc>
                <a:tc>
                  <a:txBody>
                    <a:bodyPr/>
                    <a:p>
                      <a:pPr indent="0" algn="ctr" fontAlgn="ctr">
                        <a:buNone/>
                      </a:pPr>
                      <a:r>
                        <a:rPr lang="zh-CN" altLang="en-US">
                          <a:latin typeface="仿宋" panose="02010609060101010101" pitchFamily="49" charset="-122"/>
                          <a:ea typeface="仿宋" panose="02010609060101010101" pitchFamily="49" charset="-122"/>
                        </a:rPr>
                        <a:t>92 (2.5)</a:t>
                      </a:r>
                      <a:endParaRPr lang="zh-CN" altLang="en-US">
                        <a:latin typeface="仿宋" panose="02010609060101010101" pitchFamily="49" charset="-122"/>
                        <a:ea typeface="仿宋" panose="02010609060101010101" pitchFamily="49" charset="-122"/>
                      </a:endParaRPr>
                    </a:p>
                  </a:txBody>
                  <a:tcPr anchor="ctr" anchorCtr="0"/>
                </a:tc>
                <a:tc>
                  <a:txBody>
                    <a:bodyPr/>
                    <a:p>
                      <a:pPr indent="0" algn="ctr" fontAlgn="ctr">
                        <a:buNone/>
                      </a:pPr>
                      <a:r>
                        <a:rPr lang="zh-CN" altLang="en-US">
                          <a:latin typeface="仿宋" panose="02010609060101010101" pitchFamily="49" charset="-122"/>
                          <a:ea typeface="仿宋" panose="02010609060101010101" pitchFamily="49" charset="-122"/>
                        </a:rPr>
                        <a:t>314 (8.5)</a:t>
                      </a:r>
                      <a:endParaRPr lang="zh-CN" altLang="en-US">
                        <a:latin typeface="仿宋" panose="02010609060101010101" pitchFamily="49" charset="-122"/>
                        <a:ea typeface="仿宋" panose="02010609060101010101" pitchFamily="49" charset="-122"/>
                      </a:endParaRPr>
                    </a:p>
                  </a:txBody>
                  <a:tcPr anchor="ctr" anchorCtr="0"/>
                </a:tc>
                <a:tc>
                  <a:txBody>
                    <a:bodyPr/>
                    <a:p>
                      <a:pPr indent="0" algn="ctr" fontAlgn="ctr">
                        <a:buNone/>
                      </a:pPr>
                      <a:r>
                        <a:rPr lang="zh-CN" altLang="en-US">
                          <a:latin typeface="仿宋" panose="02010609060101010101" pitchFamily="49" charset="-122"/>
                          <a:ea typeface="仿宋" panose="02010609060101010101" pitchFamily="49" charset="-122"/>
                        </a:rPr>
                        <a:t>222 (6.0)</a:t>
                      </a:r>
                      <a:endParaRPr lang="zh-CN" altLang="en-US">
                        <a:latin typeface="仿宋" panose="02010609060101010101" pitchFamily="49" charset="-122"/>
                        <a:ea typeface="仿宋" panose="02010609060101010101" pitchFamily="49" charset="-122"/>
                      </a:endParaRPr>
                    </a:p>
                  </a:txBody>
                  <a:tcPr anchor="ctr" anchorCtr="0"/>
                </a:tc>
              </a:tr>
              <a:tr h="472440">
                <a:tc>
                  <a:txBody>
                    <a:bodyPr/>
                    <a:p>
                      <a:pPr indent="0" algn="ctr" fontAlgn="ctr">
                        <a:buNone/>
                      </a:pPr>
                      <a:r>
                        <a:rPr lang="zh-CN" altLang="en-US" baseline="30000">
                          <a:latin typeface="仿宋" panose="02010609060101010101" pitchFamily="49" charset="-122"/>
                          <a:ea typeface="仿宋" panose="02010609060101010101" pitchFamily="49" charset="-122"/>
                        </a:rPr>
                        <a:t>60</a:t>
                      </a:r>
                      <a:r>
                        <a:rPr lang="zh-CN" altLang="en-US">
                          <a:latin typeface="仿宋" panose="02010609060101010101" pitchFamily="49" charset="-122"/>
                          <a:ea typeface="仿宋" panose="02010609060101010101" pitchFamily="49" charset="-122"/>
                        </a:rPr>
                        <a:t>Co</a:t>
                      </a:r>
                      <a:endParaRPr lang="zh-CN" altLang="en-US">
                        <a:latin typeface="仿宋" panose="02010609060101010101" pitchFamily="49" charset="-122"/>
                        <a:ea typeface="仿宋" panose="02010609060101010101" pitchFamily="49" charset="-122"/>
                      </a:endParaRPr>
                    </a:p>
                  </a:txBody>
                  <a:tcPr anchor="ctr" anchorCtr="0"/>
                </a:tc>
                <a:tc>
                  <a:txBody>
                    <a:bodyPr/>
                    <a:p>
                      <a:pPr indent="0" algn="ctr" fontAlgn="ctr">
                        <a:buNone/>
                      </a:pPr>
                      <a:r>
                        <a:rPr lang="zh-CN" altLang="en-US">
                          <a:latin typeface="仿宋" panose="02010609060101010101" pitchFamily="49" charset="-122"/>
                          <a:ea typeface="仿宋" panose="02010609060101010101" pitchFamily="49" charset="-122"/>
                        </a:rPr>
                        <a:t>肺部</a:t>
                      </a:r>
                      <a:endParaRPr lang="zh-CN" altLang="en-US">
                        <a:latin typeface="仿宋" panose="02010609060101010101" pitchFamily="49" charset="-122"/>
                        <a:ea typeface="仿宋" panose="02010609060101010101" pitchFamily="49" charset="-122"/>
                      </a:endParaRPr>
                    </a:p>
                  </a:txBody>
                  <a:tcPr anchor="ctr" anchorCtr="0"/>
                </a:tc>
                <a:tc>
                  <a:txBody>
                    <a:bodyPr/>
                    <a:p>
                      <a:pPr indent="0" algn="ctr" fontAlgn="ctr">
                        <a:buNone/>
                      </a:pPr>
                      <a:r>
                        <a:rPr lang="zh-CN" altLang="en-US">
                          <a:latin typeface="仿宋" panose="02010609060101010101" pitchFamily="49" charset="-122"/>
                          <a:ea typeface="仿宋" panose="02010609060101010101" pitchFamily="49" charset="-122"/>
                        </a:rPr>
                        <a:t>141 (3.8)</a:t>
                      </a:r>
                      <a:endParaRPr lang="zh-CN" altLang="en-US">
                        <a:latin typeface="仿宋" panose="02010609060101010101" pitchFamily="49" charset="-122"/>
                        <a:ea typeface="仿宋" panose="02010609060101010101" pitchFamily="49" charset="-122"/>
                      </a:endParaRPr>
                    </a:p>
                  </a:txBody>
                  <a:tcPr anchor="ctr" anchorCtr="0"/>
                </a:tc>
                <a:tc>
                  <a:txBody>
                    <a:bodyPr/>
                    <a:p>
                      <a:pPr indent="0" algn="ctr" fontAlgn="ctr">
                        <a:buNone/>
                      </a:pPr>
                      <a:r>
                        <a:rPr lang="zh-CN" altLang="en-US">
                          <a:latin typeface="仿宋" panose="02010609060101010101" pitchFamily="49" charset="-122"/>
                          <a:ea typeface="仿宋" panose="02010609060101010101" pitchFamily="49" charset="-122"/>
                        </a:rPr>
                        <a:t>100 (2.7)</a:t>
                      </a:r>
                      <a:endParaRPr lang="zh-CN" altLang="en-US">
                        <a:latin typeface="仿宋" panose="02010609060101010101" pitchFamily="49" charset="-122"/>
                        <a:ea typeface="仿宋" panose="02010609060101010101" pitchFamily="49" charset="-122"/>
                      </a:endParaRPr>
                    </a:p>
                  </a:txBody>
                  <a:tcPr anchor="ctr" anchorCtr="0"/>
                </a:tc>
                <a:tc>
                  <a:txBody>
                    <a:bodyPr/>
                    <a:p>
                      <a:pPr indent="0" algn="ctr" fontAlgn="ctr">
                        <a:buNone/>
                      </a:pPr>
                      <a:r>
                        <a:rPr lang="zh-CN" altLang="en-US">
                          <a:latin typeface="仿宋" panose="02010609060101010101" pitchFamily="49" charset="-122"/>
                          <a:ea typeface="仿宋" panose="02010609060101010101" pitchFamily="49" charset="-122"/>
                        </a:rPr>
                        <a:t>314 (8.5)</a:t>
                      </a:r>
                      <a:endParaRPr lang="zh-CN" altLang="en-US">
                        <a:latin typeface="仿宋" panose="02010609060101010101" pitchFamily="49" charset="-122"/>
                        <a:ea typeface="仿宋" panose="02010609060101010101" pitchFamily="49" charset="-122"/>
                      </a:endParaRPr>
                    </a:p>
                  </a:txBody>
                  <a:tcPr anchor="ctr" anchorCtr="0"/>
                </a:tc>
                <a:tc>
                  <a:txBody>
                    <a:bodyPr/>
                    <a:p>
                      <a:pPr indent="0" algn="ctr" fontAlgn="ctr">
                        <a:buNone/>
                      </a:pPr>
                      <a:r>
                        <a:rPr lang="zh-CN" altLang="en-US">
                          <a:latin typeface="仿宋" panose="02010609060101010101" pitchFamily="49" charset="-122"/>
                          <a:ea typeface="仿宋" panose="02010609060101010101" pitchFamily="49" charset="-122"/>
                        </a:rPr>
                        <a:t>222 (6.0)</a:t>
                      </a:r>
                      <a:endParaRPr lang="zh-CN" altLang="en-US">
                        <a:latin typeface="仿宋" panose="02010609060101010101" pitchFamily="49" charset="-122"/>
                        <a:ea typeface="仿宋" panose="02010609060101010101" pitchFamily="49" charset="-122"/>
                      </a:endParaRPr>
                    </a:p>
                  </a:txBody>
                  <a:tcPr anchor="ctr" anchorCtr="0"/>
                </a:tc>
              </a:tr>
              <a:tr h="512445">
                <a:tc>
                  <a:txBody>
                    <a:bodyPr/>
                    <a:p>
                      <a:pPr indent="0" algn="ctr" fontAlgn="ctr">
                        <a:buNone/>
                      </a:pPr>
                      <a:r>
                        <a:rPr lang="zh-CN" altLang="en-US" baseline="30000">
                          <a:latin typeface="仿宋" panose="02010609060101010101" pitchFamily="49" charset="-122"/>
                          <a:ea typeface="仿宋" panose="02010609060101010101" pitchFamily="49" charset="-122"/>
                        </a:rPr>
                        <a:t>144</a:t>
                      </a:r>
                      <a:r>
                        <a:rPr lang="zh-CN" altLang="en-US">
                          <a:latin typeface="仿宋" panose="02010609060101010101" pitchFamily="49" charset="-122"/>
                          <a:ea typeface="仿宋" panose="02010609060101010101" pitchFamily="49" charset="-122"/>
                        </a:rPr>
                        <a:t>Ce-Pr</a:t>
                      </a:r>
                      <a:endParaRPr lang="zh-CN" altLang="en-US">
                        <a:latin typeface="仿宋" panose="02010609060101010101" pitchFamily="49" charset="-122"/>
                        <a:ea typeface="仿宋" panose="02010609060101010101" pitchFamily="49" charset="-122"/>
                      </a:endParaRPr>
                    </a:p>
                  </a:txBody>
                  <a:tcPr anchor="ctr" anchorCtr="0"/>
                </a:tc>
                <a:tc>
                  <a:txBody>
                    <a:bodyPr/>
                    <a:p>
                      <a:pPr indent="0" algn="ctr" fontAlgn="ctr">
                        <a:buNone/>
                      </a:pPr>
                      <a:r>
                        <a:rPr lang="zh-CN" altLang="en-US">
                          <a:latin typeface="仿宋" panose="02010609060101010101" pitchFamily="49" charset="-122"/>
                          <a:ea typeface="仿宋" panose="02010609060101010101" pitchFamily="49" charset="-122"/>
                        </a:rPr>
                        <a:t>肺部</a:t>
                      </a:r>
                      <a:endParaRPr lang="zh-CN" altLang="en-US">
                        <a:latin typeface="仿宋" panose="02010609060101010101" pitchFamily="49" charset="-122"/>
                        <a:ea typeface="仿宋" panose="02010609060101010101" pitchFamily="49" charset="-122"/>
                      </a:endParaRPr>
                    </a:p>
                  </a:txBody>
                  <a:tcPr anchor="ctr" anchorCtr="0"/>
                </a:tc>
                <a:tc>
                  <a:txBody>
                    <a:bodyPr/>
                    <a:p>
                      <a:pPr indent="0" algn="ctr" fontAlgn="ctr">
                        <a:buNone/>
                      </a:pPr>
                      <a:r>
                        <a:rPr lang="zh-CN" altLang="en-US">
                          <a:latin typeface="仿宋" panose="02010609060101010101" pitchFamily="49" charset="-122"/>
                          <a:ea typeface="仿宋" panose="02010609060101010101" pitchFamily="49" charset="-122"/>
                        </a:rPr>
                        <a:t>2368 (64)</a:t>
                      </a:r>
                      <a:endParaRPr lang="zh-CN" altLang="en-US">
                        <a:latin typeface="仿宋" panose="02010609060101010101" pitchFamily="49" charset="-122"/>
                        <a:ea typeface="仿宋" panose="02010609060101010101" pitchFamily="49" charset="-122"/>
                      </a:endParaRPr>
                    </a:p>
                  </a:txBody>
                  <a:tcPr anchor="ctr" anchorCtr="0"/>
                </a:tc>
                <a:tc>
                  <a:txBody>
                    <a:bodyPr/>
                    <a:p>
                      <a:pPr indent="0" algn="ctr" fontAlgn="ctr">
                        <a:buNone/>
                      </a:pPr>
                      <a:r>
                        <a:rPr lang="zh-CN" altLang="en-US">
                          <a:latin typeface="仿宋" panose="02010609060101010101" pitchFamily="49" charset="-122"/>
                          <a:ea typeface="仿宋" panose="02010609060101010101" pitchFamily="49" charset="-122"/>
                        </a:rPr>
                        <a:t>1674 (45)</a:t>
                      </a:r>
                      <a:endParaRPr lang="zh-CN" altLang="en-US">
                        <a:latin typeface="仿宋" panose="02010609060101010101" pitchFamily="49" charset="-122"/>
                        <a:ea typeface="仿宋" panose="02010609060101010101" pitchFamily="49" charset="-122"/>
                      </a:endParaRPr>
                    </a:p>
                  </a:txBody>
                  <a:tcPr anchor="ctr" anchorCtr="0"/>
                </a:tc>
                <a:tc>
                  <a:txBody>
                    <a:bodyPr/>
                    <a:p>
                      <a:pPr indent="0" algn="ctr" fontAlgn="ctr">
                        <a:buNone/>
                      </a:pPr>
                      <a:r>
                        <a:rPr lang="zh-CN" altLang="en-US">
                          <a:latin typeface="仿宋" panose="02010609060101010101" pitchFamily="49" charset="-122"/>
                          <a:ea typeface="仿宋" panose="02010609060101010101" pitchFamily="49" charset="-122"/>
                        </a:rPr>
                        <a:t>5704 (154)</a:t>
                      </a:r>
                      <a:endParaRPr lang="zh-CN" altLang="en-US">
                        <a:latin typeface="仿宋" panose="02010609060101010101" pitchFamily="49" charset="-122"/>
                        <a:ea typeface="仿宋" panose="02010609060101010101" pitchFamily="49" charset="-122"/>
                      </a:endParaRPr>
                    </a:p>
                  </a:txBody>
                  <a:tcPr anchor="ctr" anchorCtr="0"/>
                </a:tc>
                <a:tc>
                  <a:txBody>
                    <a:bodyPr/>
                    <a:p>
                      <a:pPr indent="0" algn="ctr" fontAlgn="ctr">
                        <a:buNone/>
                      </a:pPr>
                      <a:r>
                        <a:rPr lang="zh-CN" altLang="en-US">
                          <a:latin typeface="仿宋" panose="02010609060101010101" pitchFamily="49" charset="-122"/>
                          <a:ea typeface="仿宋" panose="02010609060101010101" pitchFamily="49" charset="-122"/>
                        </a:rPr>
                        <a:t>4033 (109)</a:t>
                      </a:r>
                      <a:endParaRPr lang="zh-CN" altLang="en-US">
                        <a:latin typeface="仿宋" panose="02010609060101010101" pitchFamily="49" charset="-122"/>
                        <a:ea typeface="仿宋" panose="02010609060101010101" pitchFamily="49" charset="-122"/>
                      </a:endParaRPr>
                    </a:p>
                  </a:txBody>
                  <a:tcPr anchor="ctr" anchorCtr="0"/>
                </a:tc>
              </a:tr>
              <a:tr h="512445">
                <a:tc>
                  <a:txBody>
                    <a:bodyPr/>
                    <a:p>
                      <a:pPr indent="0" algn="ctr" fontAlgn="ctr">
                        <a:buNone/>
                      </a:pPr>
                      <a:r>
                        <a:rPr lang="zh-CN" altLang="en-US" baseline="30000">
                          <a:latin typeface="仿宋" panose="02010609060101010101" pitchFamily="49" charset="-122"/>
                          <a:ea typeface="仿宋" panose="02010609060101010101" pitchFamily="49" charset="-122"/>
                        </a:rPr>
                        <a:t>131</a:t>
                      </a:r>
                      <a:r>
                        <a:rPr lang="zh-CN" altLang="en-US">
                          <a:latin typeface="仿宋" panose="02010609060101010101" pitchFamily="49" charset="-122"/>
                          <a:ea typeface="仿宋" panose="02010609060101010101" pitchFamily="49" charset="-122"/>
                        </a:rPr>
                        <a:t>I</a:t>
                      </a:r>
                      <a:endParaRPr lang="zh-CN" altLang="en-US">
                        <a:latin typeface="仿宋" panose="02010609060101010101" pitchFamily="49" charset="-122"/>
                        <a:ea typeface="仿宋" panose="02010609060101010101" pitchFamily="49" charset="-122"/>
                      </a:endParaRPr>
                    </a:p>
                  </a:txBody>
                  <a:tcPr anchor="ctr" anchorCtr="0"/>
                </a:tc>
                <a:tc>
                  <a:txBody>
                    <a:bodyPr/>
                    <a:p>
                      <a:pPr indent="0" algn="ctr" fontAlgn="ctr">
                        <a:buNone/>
                      </a:pPr>
                      <a:r>
                        <a:rPr lang="zh-CN" altLang="en-US">
                          <a:latin typeface="仿宋" panose="02010609060101010101" pitchFamily="49" charset="-122"/>
                          <a:ea typeface="仿宋" panose="02010609060101010101" pitchFamily="49" charset="-122"/>
                        </a:rPr>
                        <a:t>甲状腺</a:t>
                      </a:r>
                      <a:endParaRPr lang="zh-CN" altLang="en-US">
                        <a:latin typeface="仿宋" panose="02010609060101010101" pitchFamily="49" charset="-122"/>
                        <a:ea typeface="仿宋" panose="02010609060101010101" pitchFamily="49" charset="-122"/>
                      </a:endParaRPr>
                    </a:p>
                  </a:txBody>
                  <a:tcPr anchor="ctr" anchorCtr="0"/>
                </a:tc>
                <a:tc>
                  <a:txBody>
                    <a:bodyPr/>
                    <a:p>
                      <a:pPr indent="0" algn="ctr" fontAlgn="ctr">
                        <a:buNone/>
                      </a:pPr>
                      <a:r>
                        <a:rPr lang="zh-CN" altLang="en-US">
                          <a:latin typeface="仿宋" panose="02010609060101010101" pitchFamily="49" charset="-122"/>
                          <a:ea typeface="仿宋" panose="02010609060101010101" pitchFamily="49" charset="-122"/>
                        </a:rPr>
                        <a:t>104 (2.8)</a:t>
                      </a:r>
                      <a:endParaRPr lang="zh-CN" altLang="en-US">
                        <a:latin typeface="仿宋" panose="02010609060101010101" pitchFamily="49" charset="-122"/>
                        <a:ea typeface="仿宋" panose="02010609060101010101" pitchFamily="49" charset="-122"/>
                      </a:endParaRPr>
                    </a:p>
                  </a:txBody>
                  <a:tcPr anchor="ctr" anchorCtr="0"/>
                </a:tc>
                <a:tc>
                  <a:txBody>
                    <a:bodyPr/>
                    <a:p>
                      <a:pPr indent="0" algn="ctr" fontAlgn="ctr">
                        <a:buNone/>
                      </a:pPr>
                      <a:r>
                        <a:rPr lang="zh-CN" altLang="en-US">
                          <a:latin typeface="仿宋" panose="02010609060101010101" pitchFamily="49" charset="-122"/>
                          <a:ea typeface="仿宋" panose="02010609060101010101" pitchFamily="49" charset="-122"/>
                        </a:rPr>
                        <a:t>74 (2.0)</a:t>
                      </a:r>
                      <a:endParaRPr lang="zh-CN" altLang="en-US">
                        <a:latin typeface="仿宋" panose="02010609060101010101" pitchFamily="49" charset="-122"/>
                        <a:ea typeface="仿宋" panose="02010609060101010101" pitchFamily="49" charset="-122"/>
                      </a:endParaRPr>
                    </a:p>
                  </a:txBody>
                  <a:tcPr anchor="ctr" anchorCtr="0"/>
                </a:tc>
                <a:tc>
                  <a:txBody>
                    <a:bodyPr/>
                    <a:p>
                      <a:pPr indent="0" algn="ctr" fontAlgn="ctr">
                        <a:buNone/>
                      </a:pPr>
                      <a:r>
                        <a:rPr lang="zh-CN" altLang="en-US">
                          <a:latin typeface="仿宋" panose="02010609060101010101" pitchFamily="49" charset="-122"/>
                          <a:ea typeface="仿宋" panose="02010609060101010101" pitchFamily="49" charset="-122"/>
                        </a:rPr>
                        <a:t>194 (5.2)</a:t>
                      </a:r>
                      <a:endParaRPr lang="zh-CN" altLang="en-US">
                        <a:latin typeface="仿宋" panose="02010609060101010101" pitchFamily="49" charset="-122"/>
                        <a:ea typeface="仿宋" panose="02010609060101010101" pitchFamily="49" charset="-122"/>
                      </a:endParaRPr>
                    </a:p>
                  </a:txBody>
                  <a:tcPr anchor="ctr" anchorCtr="0"/>
                </a:tc>
                <a:tc>
                  <a:txBody>
                    <a:bodyPr/>
                    <a:p>
                      <a:pPr indent="0" algn="ctr" fontAlgn="ctr">
                        <a:buNone/>
                      </a:pPr>
                      <a:r>
                        <a:rPr lang="zh-CN" altLang="en-US">
                          <a:latin typeface="仿宋" panose="02010609060101010101" pitchFamily="49" charset="-122"/>
                          <a:ea typeface="仿宋" panose="02010609060101010101" pitchFamily="49" charset="-122"/>
                        </a:rPr>
                        <a:t>137 (3.7)</a:t>
                      </a:r>
                      <a:endParaRPr lang="zh-CN" altLang="en-US">
                        <a:latin typeface="仿宋" panose="02010609060101010101" pitchFamily="49" charset="-122"/>
                        <a:ea typeface="仿宋" panose="02010609060101010101" pitchFamily="49" charset="-122"/>
                      </a:endParaRPr>
                    </a:p>
                  </a:txBody>
                  <a:tcPr anchor="ctr" anchorCtr="0"/>
                </a:tc>
              </a:tr>
              <a:tr h="513080">
                <a:tc>
                  <a:txBody>
                    <a:bodyPr/>
                    <a:p>
                      <a:pPr indent="0" algn="ctr" fontAlgn="ctr">
                        <a:buNone/>
                      </a:pPr>
                      <a:r>
                        <a:rPr lang="zh-CN" altLang="en-US" baseline="30000">
                          <a:latin typeface="仿宋" panose="02010609060101010101" pitchFamily="49" charset="-122"/>
                          <a:ea typeface="仿宋" panose="02010609060101010101" pitchFamily="49" charset="-122"/>
                        </a:rPr>
                        <a:t>133</a:t>
                      </a:r>
                      <a:r>
                        <a:rPr lang="zh-CN" altLang="en-US">
                          <a:latin typeface="仿宋" panose="02010609060101010101" pitchFamily="49" charset="-122"/>
                          <a:ea typeface="仿宋" panose="02010609060101010101" pitchFamily="49" charset="-122"/>
                        </a:rPr>
                        <a:t>I</a:t>
                      </a:r>
                      <a:endParaRPr lang="zh-CN" altLang="en-US">
                        <a:latin typeface="仿宋" panose="02010609060101010101" pitchFamily="49" charset="-122"/>
                        <a:ea typeface="仿宋" panose="02010609060101010101" pitchFamily="49" charset="-122"/>
                      </a:endParaRPr>
                    </a:p>
                  </a:txBody>
                  <a:tcPr anchor="ctr" anchorCtr="0"/>
                </a:tc>
                <a:tc>
                  <a:txBody>
                    <a:bodyPr/>
                    <a:p>
                      <a:pPr indent="0" algn="ctr" fontAlgn="ctr">
                        <a:buNone/>
                      </a:pPr>
                      <a:r>
                        <a:rPr lang="zh-CN" altLang="en-US">
                          <a:latin typeface="仿宋" panose="02010609060101010101" pitchFamily="49" charset="-122"/>
                          <a:ea typeface="仿宋" panose="02010609060101010101" pitchFamily="49" charset="-122"/>
                        </a:rPr>
                        <a:t>甲状腺</a:t>
                      </a:r>
                      <a:endParaRPr lang="zh-CN" altLang="en-US">
                        <a:latin typeface="仿宋" panose="02010609060101010101" pitchFamily="49" charset="-122"/>
                        <a:ea typeface="仿宋" panose="02010609060101010101" pitchFamily="49" charset="-122"/>
                      </a:endParaRPr>
                    </a:p>
                  </a:txBody>
                  <a:tcPr anchor="ctr" anchorCtr="0"/>
                </a:tc>
                <a:tc>
                  <a:txBody>
                    <a:bodyPr/>
                    <a:p>
                      <a:pPr indent="0" algn="ctr" fontAlgn="ctr">
                        <a:buNone/>
                      </a:pPr>
                      <a:r>
                        <a:rPr lang="zh-CN" altLang="en-US">
                          <a:latin typeface="仿宋" panose="02010609060101010101" pitchFamily="49" charset="-122"/>
                          <a:ea typeface="仿宋" panose="02010609060101010101" pitchFamily="49" charset="-122"/>
                        </a:rPr>
                        <a:t>96 (2.6)</a:t>
                      </a:r>
                      <a:endParaRPr lang="zh-CN" altLang="en-US">
                        <a:latin typeface="仿宋" panose="02010609060101010101" pitchFamily="49" charset="-122"/>
                        <a:ea typeface="仿宋" panose="02010609060101010101" pitchFamily="49" charset="-122"/>
                      </a:endParaRPr>
                    </a:p>
                  </a:txBody>
                  <a:tcPr anchor="ctr" anchorCtr="0"/>
                </a:tc>
                <a:tc>
                  <a:txBody>
                    <a:bodyPr/>
                    <a:p>
                      <a:pPr indent="0" algn="ctr" fontAlgn="ctr">
                        <a:buNone/>
                      </a:pPr>
                      <a:r>
                        <a:rPr lang="zh-CN" altLang="en-US">
                          <a:latin typeface="仿宋" panose="02010609060101010101" pitchFamily="49" charset="-122"/>
                          <a:ea typeface="仿宋" panose="02010609060101010101" pitchFamily="49" charset="-122"/>
                        </a:rPr>
                        <a:t>68 (1.8)</a:t>
                      </a:r>
                      <a:endParaRPr lang="zh-CN" altLang="en-US">
                        <a:latin typeface="仿宋" panose="02010609060101010101" pitchFamily="49" charset="-122"/>
                        <a:ea typeface="仿宋" panose="02010609060101010101" pitchFamily="49" charset="-122"/>
                      </a:endParaRPr>
                    </a:p>
                  </a:txBody>
                  <a:tcPr anchor="ctr" anchorCtr="0"/>
                </a:tc>
                <a:tc>
                  <a:txBody>
                    <a:bodyPr/>
                    <a:p>
                      <a:pPr indent="0" algn="ctr" fontAlgn="ctr">
                        <a:buNone/>
                      </a:pPr>
                      <a:r>
                        <a:rPr lang="zh-CN" altLang="en-US">
                          <a:latin typeface="仿宋" panose="02010609060101010101" pitchFamily="49" charset="-122"/>
                          <a:ea typeface="仿宋" panose="02010609060101010101" pitchFamily="49" charset="-122"/>
                        </a:rPr>
                        <a:t>178 (4.8)</a:t>
                      </a:r>
                      <a:endParaRPr lang="zh-CN" altLang="en-US">
                        <a:latin typeface="仿宋" panose="02010609060101010101" pitchFamily="49" charset="-122"/>
                        <a:ea typeface="仿宋" panose="02010609060101010101" pitchFamily="49" charset="-122"/>
                      </a:endParaRPr>
                    </a:p>
                  </a:txBody>
                  <a:tcPr anchor="ctr" anchorCtr="0"/>
                </a:tc>
                <a:tc>
                  <a:txBody>
                    <a:bodyPr/>
                    <a:p>
                      <a:pPr indent="0" algn="ctr" fontAlgn="ctr">
                        <a:buNone/>
                      </a:pPr>
                      <a:r>
                        <a:rPr lang="zh-CN" altLang="en-US">
                          <a:latin typeface="仿宋" panose="02010609060101010101" pitchFamily="49" charset="-122"/>
                          <a:ea typeface="仿宋" panose="02010609060101010101" pitchFamily="49" charset="-122"/>
                        </a:rPr>
                        <a:t>126 (3.4)</a:t>
                      </a:r>
                      <a:endParaRPr lang="zh-CN" altLang="en-US">
                        <a:latin typeface="仿宋" panose="02010609060101010101" pitchFamily="49" charset="-122"/>
                        <a:ea typeface="仿宋" panose="02010609060101010101" pitchFamily="49" charset="-122"/>
                      </a:endParaRPr>
                    </a:p>
                  </a:txBody>
                  <a:tcPr anchor="ctr" anchorCtr="0"/>
                </a:tc>
              </a:tr>
              <a:tr h="512445">
                <a:tc>
                  <a:txBody>
                    <a:bodyPr/>
                    <a:p>
                      <a:pPr indent="0" algn="ctr" fontAlgn="ctr">
                        <a:buNone/>
                      </a:pPr>
                      <a:r>
                        <a:rPr lang="zh-CN" altLang="en-US" baseline="30000">
                          <a:latin typeface="仿宋" panose="02010609060101010101" pitchFamily="49" charset="-122"/>
                          <a:ea typeface="仿宋" panose="02010609060101010101" pitchFamily="49" charset="-122"/>
                        </a:rPr>
                        <a:t>58</a:t>
                      </a:r>
                      <a:r>
                        <a:rPr lang="zh-CN" altLang="en-US">
                          <a:latin typeface="仿宋" panose="02010609060101010101" pitchFamily="49" charset="-122"/>
                          <a:ea typeface="仿宋" panose="02010609060101010101" pitchFamily="49" charset="-122"/>
                        </a:rPr>
                        <a:t>Co</a:t>
                      </a:r>
                      <a:endParaRPr lang="zh-CN" altLang="en-US">
                        <a:latin typeface="仿宋" panose="02010609060101010101" pitchFamily="49" charset="-122"/>
                        <a:ea typeface="仿宋" panose="02010609060101010101" pitchFamily="49" charset="-122"/>
                      </a:endParaRPr>
                    </a:p>
                  </a:txBody>
                  <a:tcPr anchor="ctr" anchorCtr="0"/>
                </a:tc>
                <a:tc>
                  <a:txBody>
                    <a:bodyPr/>
                    <a:p>
                      <a:pPr indent="0" algn="ctr" fontAlgn="ctr">
                        <a:buNone/>
                      </a:pPr>
                      <a:r>
                        <a:rPr lang="zh-CN" altLang="en-US">
                          <a:latin typeface="仿宋" panose="02010609060101010101" pitchFamily="49" charset="-122"/>
                          <a:ea typeface="仿宋" panose="02010609060101010101" pitchFamily="49" charset="-122"/>
                        </a:rPr>
                        <a:t>肠胃道</a:t>
                      </a:r>
                      <a:endParaRPr lang="zh-CN" altLang="en-US">
                        <a:latin typeface="仿宋" panose="02010609060101010101" pitchFamily="49" charset="-122"/>
                        <a:ea typeface="仿宋" panose="02010609060101010101" pitchFamily="49" charset="-122"/>
                      </a:endParaRPr>
                    </a:p>
                  </a:txBody>
                  <a:tcPr anchor="ctr" anchorCtr="0"/>
                </a:tc>
                <a:tc>
                  <a:txBody>
                    <a:bodyPr/>
                    <a:p>
                      <a:pPr indent="0" algn="ctr" fontAlgn="ctr">
                        <a:buNone/>
                      </a:pPr>
                      <a:r>
                        <a:rPr lang="zh-CN" altLang="en-US">
                          <a:latin typeface="仿宋" panose="02010609060101010101" pitchFamily="49" charset="-122"/>
                          <a:ea typeface="仿宋" panose="02010609060101010101" pitchFamily="49" charset="-122"/>
                        </a:rPr>
                        <a:t>85 (5.5)</a:t>
                      </a:r>
                      <a:endParaRPr lang="zh-CN" altLang="en-US">
                        <a:latin typeface="仿宋" panose="02010609060101010101" pitchFamily="49" charset="-122"/>
                        <a:ea typeface="仿宋" panose="02010609060101010101" pitchFamily="49" charset="-122"/>
                      </a:endParaRPr>
                    </a:p>
                  </a:txBody>
                  <a:tcPr anchor="ctr" anchorCtr="0"/>
                </a:tc>
                <a:tc>
                  <a:txBody>
                    <a:bodyPr/>
                    <a:p>
                      <a:pPr indent="0" algn="ctr" fontAlgn="ctr">
                        <a:buNone/>
                      </a:pPr>
                      <a:r>
                        <a:rPr lang="zh-CN" altLang="en-US">
                          <a:latin typeface="仿宋" panose="02010609060101010101" pitchFamily="49" charset="-122"/>
                          <a:ea typeface="仿宋" panose="02010609060101010101" pitchFamily="49" charset="-122"/>
                        </a:rPr>
                        <a:t>131 (3.5)</a:t>
                      </a:r>
                      <a:endParaRPr lang="zh-CN" altLang="en-US">
                        <a:latin typeface="仿宋" panose="02010609060101010101" pitchFamily="49" charset="-122"/>
                        <a:ea typeface="仿宋" panose="02010609060101010101" pitchFamily="49" charset="-122"/>
                      </a:endParaRPr>
                    </a:p>
                  </a:txBody>
                  <a:tcPr anchor="ctr" anchorCtr="0"/>
                </a:tc>
                <a:tc>
                  <a:txBody>
                    <a:bodyPr/>
                    <a:p>
                      <a:pPr indent="0" algn="ctr" fontAlgn="ctr">
                        <a:buNone/>
                      </a:pPr>
                      <a:r>
                        <a:rPr lang="zh-CN" altLang="en-US">
                          <a:latin typeface="仿宋" panose="02010609060101010101" pitchFamily="49" charset="-122"/>
                          <a:ea typeface="仿宋" panose="02010609060101010101" pitchFamily="49" charset="-122"/>
                        </a:rPr>
                        <a:t>277 (7.5)</a:t>
                      </a:r>
                      <a:endParaRPr lang="zh-CN" altLang="en-US">
                        <a:latin typeface="仿宋" panose="02010609060101010101" pitchFamily="49" charset="-122"/>
                        <a:ea typeface="仿宋" panose="02010609060101010101" pitchFamily="49" charset="-122"/>
                      </a:endParaRPr>
                    </a:p>
                  </a:txBody>
                  <a:tcPr anchor="ctr" anchorCtr="0"/>
                </a:tc>
                <a:tc>
                  <a:txBody>
                    <a:bodyPr/>
                    <a:p>
                      <a:pPr indent="0" algn="ctr" fontAlgn="ctr">
                        <a:buNone/>
                      </a:pPr>
                      <a:r>
                        <a:rPr lang="zh-CN" altLang="en-US">
                          <a:latin typeface="仿宋" panose="02010609060101010101" pitchFamily="49" charset="-122"/>
                          <a:ea typeface="仿宋" panose="02010609060101010101" pitchFamily="49" charset="-122"/>
                        </a:rPr>
                        <a:t>196 (5.3)</a:t>
                      </a:r>
                      <a:endParaRPr lang="zh-CN" altLang="en-US">
                        <a:latin typeface="仿宋" panose="02010609060101010101" pitchFamily="49" charset="-122"/>
                        <a:ea typeface="仿宋" panose="02010609060101010101" pitchFamily="49" charset="-122"/>
                      </a:endParaRPr>
                    </a:p>
                  </a:txBody>
                  <a:tcPr anchor="ctr" anchorCtr="0"/>
                </a:tc>
              </a:tr>
              <a:tr h="513080">
                <a:tc>
                  <a:txBody>
                    <a:bodyPr/>
                    <a:p>
                      <a:pPr indent="0" algn="ctr" fontAlgn="ctr">
                        <a:buNone/>
                      </a:pPr>
                      <a:r>
                        <a:rPr lang="zh-CN" altLang="en-US" baseline="30000">
                          <a:latin typeface="仿宋" panose="02010609060101010101" pitchFamily="49" charset="-122"/>
                          <a:ea typeface="仿宋" panose="02010609060101010101" pitchFamily="49" charset="-122"/>
                        </a:rPr>
                        <a:t>60</a:t>
                      </a:r>
                      <a:r>
                        <a:rPr lang="zh-CN" altLang="en-US">
                          <a:latin typeface="仿宋" panose="02010609060101010101" pitchFamily="49" charset="-122"/>
                          <a:ea typeface="仿宋" panose="02010609060101010101" pitchFamily="49" charset="-122"/>
                        </a:rPr>
                        <a:t>Co</a:t>
                      </a:r>
                      <a:endParaRPr lang="zh-CN" altLang="en-US">
                        <a:latin typeface="仿宋" panose="02010609060101010101" pitchFamily="49" charset="-122"/>
                        <a:ea typeface="仿宋" panose="02010609060101010101" pitchFamily="49" charset="-122"/>
                      </a:endParaRPr>
                    </a:p>
                  </a:txBody>
                  <a:tcPr anchor="ctr" anchorCtr="0"/>
                </a:tc>
                <a:tc>
                  <a:txBody>
                    <a:bodyPr/>
                    <a:p>
                      <a:pPr indent="0" algn="ctr" fontAlgn="ctr">
                        <a:buNone/>
                      </a:pPr>
                      <a:r>
                        <a:rPr lang="zh-CN" altLang="en-US">
                          <a:latin typeface="仿宋" panose="02010609060101010101" pitchFamily="49" charset="-122"/>
                          <a:ea typeface="仿宋" panose="02010609060101010101" pitchFamily="49" charset="-122"/>
                        </a:rPr>
                        <a:t>肠胃道</a:t>
                      </a:r>
                      <a:endParaRPr lang="zh-CN" altLang="en-US">
                        <a:latin typeface="仿宋" panose="02010609060101010101" pitchFamily="49" charset="-122"/>
                        <a:ea typeface="仿宋" panose="02010609060101010101" pitchFamily="49" charset="-122"/>
                      </a:endParaRPr>
                    </a:p>
                  </a:txBody>
                  <a:tcPr anchor="ctr" anchorCtr="0"/>
                </a:tc>
                <a:tc>
                  <a:txBody>
                    <a:bodyPr/>
                    <a:p>
                      <a:pPr indent="0" algn="ctr" fontAlgn="ctr">
                        <a:buNone/>
                      </a:pPr>
                      <a:r>
                        <a:rPr lang="zh-CN" altLang="en-US">
                          <a:latin typeface="仿宋" panose="02010609060101010101" pitchFamily="49" charset="-122"/>
                          <a:ea typeface="仿宋" panose="02010609060101010101" pitchFamily="49" charset="-122"/>
                        </a:rPr>
                        <a:t>185 (5.5)</a:t>
                      </a:r>
                      <a:endParaRPr lang="zh-CN" altLang="en-US">
                        <a:latin typeface="仿宋" panose="02010609060101010101" pitchFamily="49" charset="-122"/>
                        <a:ea typeface="仿宋" panose="02010609060101010101" pitchFamily="49" charset="-122"/>
                      </a:endParaRPr>
                    </a:p>
                  </a:txBody>
                  <a:tcPr anchor="ctr" anchorCtr="0"/>
                </a:tc>
                <a:tc>
                  <a:txBody>
                    <a:bodyPr/>
                    <a:p>
                      <a:pPr indent="0" algn="ctr" fontAlgn="ctr">
                        <a:buNone/>
                      </a:pPr>
                      <a:r>
                        <a:rPr lang="zh-CN" altLang="en-US">
                          <a:latin typeface="仿宋" panose="02010609060101010101" pitchFamily="49" charset="-122"/>
                          <a:ea typeface="仿宋" panose="02010609060101010101" pitchFamily="49" charset="-122"/>
                        </a:rPr>
                        <a:t>131 (3.5)</a:t>
                      </a:r>
                      <a:endParaRPr lang="zh-CN" altLang="en-US">
                        <a:latin typeface="仿宋" panose="02010609060101010101" pitchFamily="49" charset="-122"/>
                        <a:ea typeface="仿宋" panose="02010609060101010101" pitchFamily="49" charset="-122"/>
                      </a:endParaRPr>
                    </a:p>
                  </a:txBody>
                  <a:tcPr anchor="ctr" anchorCtr="0"/>
                </a:tc>
                <a:tc>
                  <a:txBody>
                    <a:bodyPr/>
                    <a:p>
                      <a:pPr indent="0" algn="ctr" fontAlgn="ctr">
                        <a:buNone/>
                      </a:pPr>
                      <a:r>
                        <a:rPr lang="zh-CN" altLang="en-US">
                          <a:latin typeface="仿宋" panose="02010609060101010101" pitchFamily="49" charset="-122"/>
                          <a:ea typeface="仿宋" panose="02010609060101010101" pitchFamily="49" charset="-122"/>
                        </a:rPr>
                        <a:t>235 (6.4)</a:t>
                      </a:r>
                      <a:endParaRPr lang="zh-CN" altLang="en-US">
                        <a:latin typeface="仿宋" panose="02010609060101010101" pitchFamily="49" charset="-122"/>
                        <a:ea typeface="仿宋" panose="02010609060101010101" pitchFamily="49" charset="-122"/>
                      </a:endParaRPr>
                    </a:p>
                  </a:txBody>
                  <a:tcPr anchor="ctr" anchorCtr="0"/>
                </a:tc>
                <a:tc>
                  <a:txBody>
                    <a:bodyPr/>
                    <a:p>
                      <a:pPr indent="0" algn="ctr" fontAlgn="ctr">
                        <a:buNone/>
                      </a:pPr>
                      <a:r>
                        <a:rPr lang="zh-CN" altLang="en-US">
                          <a:latin typeface="仿宋" panose="02010609060101010101" pitchFamily="49" charset="-122"/>
                          <a:ea typeface="仿宋" panose="02010609060101010101" pitchFamily="49" charset="-122"/>
                        </a:rPr>
                        <a:t>167 (4.5)</a:t>
                      </a:r>
                      <a:endParaRPr lang="zh-CN" altLang="en-US">
                        <a:latin typeface="仿宋" panose="02010609060101010101" pitchFamily="49" charset="-122"/>
                        <a:ea typeface="仿宋" panose="02010609060101010101" pitchFamily="49" charset="-122"/>
                      </a:endParaRPr>
                    </a:p>
                  </a:txBody>
                  <a:tcPr anchor="ctr" anchorCtr="0"/>
                </a:tc>
              </a:tr>
            </a:tbl>
          </a:graphicData>
        </a:graphic>
      </p:graphicFrame>
      <p:sp>
        <p:nvSpPr>
          <p:cNvPr id="4" name="文本框 3"/>
          <p:cNvSpPr txBox="1"/>
          <p:nvPr/>
        </p:nvSpPr>
        <p:spPr>
          <a:xfrm>
            <a:off x="1154649" y="1002384"/>
            <a:ext cx="4548505" cy="275590"/>
          </a:xfrm>
          <a:prstGeom prst="rect">
            <a:avLst/>
          </a:prstGeom>
          <a:noFill/>
        </p:spPr>
        <p:txBody>
          <a:bodyPr wrap="none" rtlCol="0" anchor="t">
            <a:spAutoFit/>
          </a:bodyPr>
          <a:lstStyle/>
          <a:p>
            <a:pPr algn="ctr"/>
            <a:r>
              <a:rPr lang="zh-CN" altLang="en-US" sz="1200" b="1" dirty="0">
                <a:solidFill>
                  <a:srgbClr val="2F318B"/>
                </a:solidFill>
                <a:latin typeface="仿宋" panose="02010609060101010101" pitchFamily="49" charset="-122"/>
                <a:ea typeface="仿宋" panose="02010609060101010101" pitchFamily="49" charset="-122"/>
                <a:cs typeface="仿宋" panose="02010609060101010101" pitchFamily="49" charset="-122"/>
                <a:sym typeface="+mn-lt"/>
              </a:rPr>
              <a:t>表</a:t>
            </a:r>
            <a:r>
              <a:rPr lang="en-US" altLang="zh-CN" sz="1200" b="1" dirty="0">
                <a:solidFill>
                  <a:srgbClr val="2F318B"/>
                </a:solidFill>
                <a:latin typeface="仿宋" panose="02010609060101010101" pitchFamily="49" charset="-122"/>
                <a:ea typeface="仿宋" panose="02010609060101010101" pitchFamily="49" charset="-122"/>
                <a:cs typeface="仿宋" panose="02010609060101010101" pitchFamily="49" charset="-122"/>
                <a:sym typeface="+mn-lt"/>
              </a:rPr>
              <a:t>1 </a:t>
            </a:r>
            <a:r>
              <a:rPr lang="zh-CN" altLang="en-US" sz="1200" b="1" dirty="0">
                <a:solidFill>
                  <a:srgbClr val="2F318B"/>
                </a:solidFill>
                <a:latin typeface="仿宋" panose="02010609060101010101" pitchFamily="49" charset="-122"/>
                <a:ea typeface="仿宋" panose="02010609060101010101" pitchFamily="49" charset="-122"/>
                <a:cs typeface="仿宋" panose="02010609060101010101" pitchFamily="49" charset="-122"/>
                <a:sym typeface="+mn-lt"/>
              </a:rPr>
              <a:t>对</a:t>
            </a:r>
            <a:r>
              <a:rPr lang="en-US" altLang="zh-CN" sz="1200" b="1" dirty="0">
                <a:solidFill>
                  <a:srgbClr val="2F318B"/>
                </a:solidFill>
                <a:latin typeface="仿宋" panose="02010609060101010101" pitchFamily="49" charset="-122"/>
                <a:ea typeface="仿宋" panose="02010609060101010101" pitchFamily="49" charset="-122"/>
                <a:cs typeface="仿宋" panose="02010609060101010101" pitchFamily="49" charset="-122"/>
                <a:sym typeface="+mn-lt"/>
              </a:rPr>
              <a:t>8</a:t>
            </a:r>
            <a:r>
              <a:rPr lang="zh-CN" altLang="en-US" sz="1200" b="1" dirty="0">
                <a:solidFill>
                  <a:srgbClr val="2F318B"/>
                </a:solidFill>
                <a:latin typeface="仿宋" panose="02010609060101010101" pitchFamily="49" charset="-122"/>
                <a:ea typeface="仿宋" panose="02010609060101010101" pitchFamily="49" charset="-122"/>
                <a:cs typeface="仿宋" panose="02010609060101010101" pitchFamily="49" charset="-122"/>
                <a:sym typeface="+mn-lt"/>
              </a:rPr>
              <a:t>分钟的扫描计数、标准的</a:t>
            </a:r>
            <a:r>
              <a:rPr lang="en-US" altLang="zh-CN" sz="1200" b="1" dirty="0">
                <a:solidFill>
                  <a:srgbClr val="2F318B"/>
                </a:solidFill>
                <a:latin typeface="仿宋" panose="02010609060101010101" pitchFamily="49" charset="-122"/>
                <a:ea typeface="仿宋" panose="02010609060101010101" pitchFamily="49" charset="-122"/>
                <a:cs typeface="仿宋" panose="02010609060101010101" pitchFamily="49" charset="-122"/>
                <a:sym typeface="+mn-lt"/>
              </a:rPr>
              <a:t>BedSCAN</a:t>
            </a:r>
            <a:r>
              <a:rPr lang="zh-CN" altLang="en-US" sz="1200" b="1" dirty="0">
                <a:solidFill>
                  <a:srgbClr val="2F318B"/>
                </a:solidFill>
                <a:latin typeface="仿宋" panose="02010609060101010101" pitchFamily="49" charset="-122"/>
                <a:ea typeface="仿宋" panose="02010609060101010101" pitchFamily="49" charset="-122"/>
                <a:cs typeface="仿宋" panose="02010609060101010101" pitchFamily="49" charset="-122"/>
                <a:sym typeface="+mn-lt"/>
              </a:rPr>
              <a:t>床配置，典型的</a:t>
            </a:r>
            <a:r>
              <a:rPr lang="en-US" altLang="zh-CN" sz="1200" b="1" dirty="0">
                <a:solidFill>
                  <a:srgbClr val="2F318B"/>
                </a:solidFill>
                <a:latin typeface="仿宋" panose="02010609060101010101" pitchFamily="49" charset="-122"/>
                <a:ea typeface="仿宋" panose="02010609060101010101" pitchFamily="49" charset="-122"/>
                <a:cs typeface="仿宋" panose="02010609060101010101" pitchFamily="49" charset="-122"/>
                <a:sym typeface="+mn-lt"/>
              </a:rPr>
              <a:t>MDA</a:t>
            </a:r>
            <a:r>
              <a:rPr lang="zh-CN" altLang="en-US" sz="1200" b="1" dirty="0">
                <a:solidFill>
                  <a:srgbClr val="2F318B"/>
                </a:solidFill>
                <a:latin typeface="仿宋" panose="02010609060101010101" pitchFamily="49" charset="-122"/>
                <a:ea typeface="仿宋" panose="02010609060101010101" pitchFamily="49" charset="-122"/>
                <a:cs typeface="仿宋" panose="02010609060101010101" pitchFamily="49" charset="-122"/>
                <a:sym typeface="+mn-lt"/>
              </a:rPr>
              <a:t>性能</a:t>
            </a:r>
            <a:endParaRPr lang="zh-CN" altLang="en-US" sz="1200" b="1" dirty="0">
              <a:solidFill>
                <a:srgbClr val="2F318B"/>
              </a:solidFill>
              <a:latin typeface="仿宋" panose="02010609060101010101" pitchFamily="49" charset="-122"/>
              <a:ea typeface="仿宋" panose="02010609060101010101" pitchFamily="49" charset="-122"/>
              <a:cs typeface="仿宋" panose="02010609060101010101" pitchFamily="49" charset="-122"/>
              <a:sym typeface="+mn-lt"/>
            </a:endParaRPr>
          </a:p>
        </p:txBody>
      </p:sp>
      <p:sp>
        <p:nvSpPr>
          <p:cNvPr id="5" name="文本框 4"/>
          <p:cNvSpPr txBox="1"/>
          <p:nvPr/>
        </p:nvSpPr>
        <p:spPr>
          <a:xfrm>
            <a:off x="377923" y="8340462"/>
            <a:ext cx="5752322" cy="1060450"/>
          </a:xfrm>
          <a:prstGeom prst="rect">
            <a:avLst/>
          </a:prstGeom>
          <a:noFill/>
        </p:spPr>
        <p:txBody>
          <a:bodyPr wrap="square">
            <a:spAutoFit/>
          </a:bodyPr>
          <a:lstStyle/>
          <a:p>
            <a:pPr indent="0">
              <a:lnSpc>
                <a:spcPct val="150000"/>
              </a:lnSpc>
              <a:buSzPts val="1000"/>
              <a:buFont typeface="Wingdings" panose="05000000000000000000" pitchFamily="2" charset="2"/>
              <a:buNone/>
              <a:tabLst>
                <a:tab pos="266700" algn="l"/>
                <a:tab pos="457200" algn="l"/>
              </a:tabLst>
            </a:pPr>
            <a:r>
              <a:rPr lang="zh-CN" altLang="en-US" sz="1400" b="1" kern="0" dirty="0">
                <a:solidFill>
                  <a:srgbClr val="141414"/>
                </a:solidFill>
                <a:latin typeface="仿宋" panose="02010609060101010101" pitchFamily="49" charset="-122"/>
                <a:ea typeface="仿宋" panose="02010609060101010101" pitchFamily="49" charset="-122"/>
                <a:cs typeface="仿宋" panose="02010609060101010101" pitchFamily="49" charset="-122"/>
              </a:rPr>
              <a:t>注</a:t>
            </a:r>
            <a:r>
              <a:rPr lang="zh-CN" altLang="en-US" sz="1400" kern="0" dirty="0">
                <a:solidFill>
                  <a:srgbClr val="141414"/>
                </a:solidFill>
                <a:latin typeface="仿宋" panose="02010609060101010101" pitchFamily="49" charset="-122"/>
                <a:ea typeface="仿宋" panose="02010609060101010101" pitchFamily="49" charset="-122"/>
                <a:cs typeface="仿宋" panose="02010609060101010101" pitchFamily="49" charset="-122"/>
              </a:rPr>
              <a:t>：</a:t>
            </a:r>
            <a:r>
              <a:rPr lang="zh-CN" altLang="en-US" sz="1400" b="1" kern="0" dirty="0">
                <a:solidFill>
                  <a:srgbClr val="141414"/>
                </a:solidFill>
                <a:latin typeface="仿宋" panose="02010609060101010101" pitchFamily="49" charset="-122"/>
                <a:ea typeface="仿宋" panose="02010609060101010101" pitchFamily="49" charset="-122"/>
                <a:cs typeface="仿宋" panose="02010609060101010101" pitchFamily="49" charset="-122"/>
              </a:rPr>
              <a:t>使用</a:t>
            </a:r>
            <a:r>
              <a:rPr lang="en-US" altLang="zh-CN" sz="1400" b="1" kern="0" dirty="0">
                <a:solidFill>
                  <a:srgbClr val="141414"/>
                </a:solidFill>
                <a:latin typeface="仿宋" panose="02010609060101010101" pitchFamily="49" charset="-122"/>
                <a:ea typeface="仿宋" panose="02010609060101010101" pitchFamily="49" charset="-122"/>
                <a:cs typeface="仿宋" panose="02010609060101010101" pitchFamily="49" charset="-122"/>
              </a:rPr>
              <a:t>Curie MDA</a:t>
            </a:r>
            <a:r>
              <a:rPr lang="zh-CN" altLang="en-US" sz="1400" b="1" kern="0" dirty="0">
                <a:solidFill>
                  <a:srgbClr val="141414"/>
                </a:solidFill>
                <a:latin typeface="仿宋" panose="02010609060101010101" pitchFamily="49" charset="-122"/>
                <a:ea typeface="仿宋" panose="02010609060101010101" pitchFamily="49" charset="-122"/>
                <a:cs typeface="仿宋" panose="02010609060101010101" pitchFamily="49" charset="-122"/>
              </a:rPr>
              <a:t>公式进行计算，本底区域是根据</a:t>
            </a:r>
            <a:r>
              <a:rPr lang="en-US" altLang="zh-CN" sz="1400" b="1" kern="0" dirty="0">
                <a:solidFill>
                  <a:srgbClr val="141414"/>
                </a:solidFill>
                <a:latin typeface="仿宋" panose="02010609060101010101" pitchFamily="49" charset="-122"/>
                <a:ea typeface="仿宋" panose="02010609060101010101" pitchFamily="49" charset="-122"/>
                <a:cs typeface="仿宋" panose="02010609060101010101" pitchFamily="49" charset="-122"/>
              </a:rPr>
              <a:t>ANSI N-13.30 </a:t>
            </a:r>
            <a:r>
              <a:rPr lang="zh-CN" altLang="en-US" sz="1400" b="1" kern="0" dirty="0">
                <a:solidFill>
                  <a:srgbClr val="141414"/>
                </a:solidFill>
                <a:latin typeface="仿宋" panose="02010609060101010101" pitchFamily="49" charset="-122"/>
                <a:ea typeface="仿宋" panose="02010609060101010101" pitchFamily="49" charset="-122"/>
                <a:cs typeface="仿宋" panose="02010609060101010101" pitchFamily="49" charset="-122"/>
              </a:rPr>
              <a:t>和</a:t>
            </a:r>
            <a:r>
              <a:rPr lang="en-US" altLang="zh-CN" sz="1400" b="1" kern="0" dirty="0">
                <a:solidFill>
                  <a:srgbClr val="141414"/>
                </a:solidFill>
                <a:latin typeface="仿宋" panose="02010609060101010101" pitchFamily="49" charset="-122"/>
                <a:ea typeface="仿宋" panose="02010609060101010101" pitchFamily="49" charset="-122"/>
                <a:cs typeface="仿宋" panose="02010609060101010101" pitchFamily="49" charset="-122"/>
              </a:rPr>
              <a:t> ISO/DIS 11929-1</a:t>
            </a:r>
            <a:r>
              <a:rPr lang="zh-CN" altLang="en-US" sz="1400" b="1" kern="0" dirty="0">
                <a:solidFill>
                  <a:srgbClr val="141414"/>
                </a:solidFill>
                <a:latin typeface="仿宋" panose="02010609060101010101" pitchFamily="49" charset="-122"/>
                <a:ea typeface="仿宋" panose="02010609060101010101" pitchFamily="49" charset="-122"/>
                <a:cs typeface="仿宋" panose="02010609060101010101" pitchFamily="49" charset="-122"/>
              </a:rPr>
              <a:t>方法以</a:t>
            </a:r>
            <a:r>
              <a:rPr lang="en-US" altLang="zh-CN" sz="1400" b="1" kern="0" dirty="0">
                <a:solidFill>
                  <a:srgbClr val="141414"/>
                </a:solidFill>
                <a:latin typeface="仿宋" panose="02010609060101010101" pitchFamily="49" charset="-122"/>
                <a:ea typeface="仿宋" panose="02010609060101010101" pitchFamily="49" charset="-122"/>
                <a:cs typeface="仿宋" panose="02010609060101010101" pitchFamily="49" charset="-122"/>
              </a:rPr>
              <a:t>95</a:t>
            </a:r>
            <a:r>
              <a:rPr lang="zh-CN" altLang="en-US" sz="1400" b="1" kern="0" dirty="0">
                <a:solidFill>
                  <a:srgbClr val="141414"/>
                </a:solidFill>
                <a:latin typeface="仿宋" panose="02010609060101010101" pitchFamily="49" charset="-122"/>
                <a:ea typeface="仿宋" panose="02010609060101010101" pitchFamily="49" charset="-122"/>
                <a:cs typeface="仿宋" panose="02010609060101010101" pitchFamily="49" charset="-122"/>
              </a:rPr>
              <a:t>％统计定义的。现场性能可能随着统计、环境条件、</a:t>
            </a:r>
            <a:r>
              <a:rPr lang="en-US" altLang="zh-CN" sz="1400" b="1" kern="0" dirty="0">
                <a:solidFill>
                  <a:srgbClr val="141414"/>
                </a:solidFill>
                <a:latin typeface="仿宋" panose="02010609060101010101" pitchFamily="49" charset="-122"/>
                <a:ea typeface="仿宋" panose="02010609060101010101" pitchFamily="49" charset="-122"/>
                <a:cs typeface="仿宋" panose="02010609060101010101" pitchFamily="49" charset="-122"/>
              </a:rPr>
              <a:t>MDA</a:t>
            </a:r>
            <a:r>
              <a:rPr lang="zh-CN" altLang="en-US" sz="1400" b="1" kern="0" dirty="0">
                <a:solidFill>
                  <a:srgbClr val="141414"/>
                </a:solidFill>
                <a:latin typeface="仿宋" panose="02010609060101010101" pitchFamily="49" charset="-122"/>
                <a:ea typeface="仿宋" panose="02010609060101010101" pitchFamily="49" charset="-122"/>
                <a:cs typeface="仿宋" panose="02010609060101010101" pitchFamily="49" charset="-122"/>
              </a:rPr>
              <a:t>定义的变化而变化。</a:t>
            </a:r>
            <a:endParaRPr lang="zh-CN" altLang="en-US" sz="1400" b="1" kern="0" dirty="0">
              <a:solidFill>
                <a:srgbClr val="141414"/>
              </a:solidFill>
              <a:latin typeface="仿宋" panose="02010609060101010101" pitchFamily="49" charset="-122"/>
              <a:ea typeface="仿宋" panose="02010609060101010101" pitchFamily="49" charset="-122"/>
              <a:cs typeface="仿宋" panose="02010609060101010101"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68"/>
                                        </p:tgtEl>
                                        <p:attrNameLst>
                                          <p:attrName>style.visibility</p:attrName>
                                        </p:attrNameLst>
                                      </p:cBhvr>
                                      <p:to>
                                        <p:strVal val="visible"/>
                                      </p:to>
                                    </p:set>
                                    <p:animEffect transition="in" filter="wipe(left)">
                                      <p:cBhvr>
                                        <p:cTn id="7" dur="500"/>
                                        <p:tgtEl>
                                          <p:spTgt spid="68"/>
                                        </p:tgtEl>
                                      </p:cBhvr>
                                    </p:animEffect>
                                  </p:childTnLst>
                                </p:cTn>
                              </p:par>
                              <p:par>
                                <p:cTn id="8" presetID="2" presetClass="entr" presetSubtype="8" decel="100000" fill="hold" grpId="0" nodeType="withEffect">
                                  <p:stCondLst>
                                    <p:cond delay="0"/>
                                  </p:stCondLst>
                                  <p:childTnLst>
                                    <p:set>
                                      <p:cBhvr>
                                        <p:cTn id="9" dur="1" fill="hold">
                                          <p:stCondLst>
                                            <p:cond delay="0"/>
                                          </p:stCondLst>
                                        </p:cTn>
                                        <p:tgtEl>
                                          <p:spTgt spid="74"/>
                                        </p:tgtEl>
                                        <p:attrNameLst>
                                          <p:attrName>style.visibility</p:attrName>
                                        </p:attrNameLst>
                                      </p:cBhvr>
                                      <p:to>
                                        <p:strVal val="visible"/>
                                      </p:to>
                                    </p:set>
                                    <p:anim calcmode="lin" valueType="num">
                                      <p:cBhvr additive="base">
                                        <p:cTn id="10" dur="1000" fill="hold"/>
                                        <p:tgtEl>
                                          <p:spTgt spid="74"/>
                                        </p:tgtEl>
                                        <p:attrNameLst>
                                          <p:attrName>ppt_x</p:attrName>
                                        </p:attrNameLst>
                                      </p:cBhvr>
                                      <p:tavLst>
                                        <p:tav tm="0">
                                          <p:val>
                                            <p:strVal val="0-#ppt_w/2"/>
                                          </p:val>
                                        </p:tav>
                                        <p:tav tm="100000">
                                          <p:val>
                                            <p:strVal val="#ppt_x"/>
                                          </p:val>
                                        </p:tav>
                                      </p:tavLst>
                                    </p:anim>
                                    <p:anim calcmode="lin" valueType="num">
                                      <p:cBhvr additive="base">
                                        <p:cTn id="11" dur="1000" fill="hold"/>
                                        <p:tgtEl>
                                          <p:spTgt spid="7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 grpId="0" bldLvl="0" animBg="1"/>
      <p:bldP spid="68" grpId="0"/>
      <p:bldP spid="68" grpId="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descr="鱼在游泳&#10;&#10;低可信度描述已自动生成"/>
          <p:cNvPicPr>
            <a:picLocks noChangeAspect="1"/>
          </p:cNvPicPr>
          <p:nvPr/>
        </p:nvPicPr>
        <p:blipFill rotWithShape="1">
          <a:blip r:embed="rId1">
            <a:extLst>
              <a:ext uri="{28A0092B-C50C-407E-A947-70E740481C1C}">
                <a14:useLocalDpi xmlns:a14="http://schemas.microsoft.com/office/drawing/2010/main" val="0"/>
              </a:ext>
            </a:extLst>
          </a:blip>
          <a:srcRect r="39815"/>
          <a:stretch>
            <a:fillRect/>
          </a:stretch>
        </p:blipFill>
        <p:spPr>
          <a:xfrm rot="16200000">
            <a:off x="-1524000" y="1524000"/>
            <a:ext cx="9906000" cy="6858000"/>
          </a:xfrm>
          <a:prstGeom prst="rect">
            <a:avLst/>
          </a:prstGeom>
        </p:spPr>
      </p:pic>
      <p:grpSp>
        <p:nvGrpSpPr>
          <p:cNvPr id="2" name="组合 1"/>
          <p:cNvGrpSpPr/>
          <p:nvPr/>
        </p:nvGrpSpPr>
        <p:grpSpPr>
          <a:xfrm>
            <a:off x="354971" y="7798628"/>
            <a:ext cx="6503029" cy="1350754"/>
            <a:chOff x="624619" y="7572384"/>
            <a:chExt cx="6503029" cy="1350754"/>
          </a:xfrm>
        </p:grpSpPr>
        <p:sp>
          <p:nvSpPr>
            <p:cNvPr id="32" name="文本框 31"/>
            <p:cNvSpPr txBox="1"/>
            <p:nvPr/>
          </p:nvSpPr>
          <p:spPr>
            <a:xfrm>
              <a:off x="1922235" y="7572384"/>
              <a:ext cx="5205413" cy="1350754"/>
            </a:xfrm>
            <a:prstGeom prst="rect">
              <a:avLst/>
            </a:prstGeom>
            <a:noFill/>
          </p:spPr>
          <p:txBody>
            <a:bodyPr wrap="square">
              <a:spAutoFit/>
            </a:bodyPr>
            <a:lstStyle/>
            <a:p>
              <a:pPr>
                <a:lnSpc>
                  <a:spcPct val="150000"/>
                </a:lnSpc>
              </a:pPr>
              <a:r>
                <a:rPr lang="zh-CN" altLang="en-US" sz="1400" dirty="0">
                  <a:solidFill>
                    <a:schemeClr val="bg1"/>
                  </a:solidFill>
                </a:rPr>
                <a:t>邱经理</a:t>
              </a:r>
              <a:endParaRPr lang="zh-CN" altLang="en-US" sz="1400" dirty="0">
                <a:solidFill>
                  <a:schemeClr val="bg1"/>
                </a:solidFill>
              </a:endParaRPr>
            </a:p>
            <a:p>
              <a:pPr>
                <a:lnSpc>
                  <a:spcPct val="150000"/>
                </a:lnSpc>
              </a:pPr>
              <a:r>
                <a:rPr lang="en-US" altLang="zh-CN" sz="1400" dirty="0">
                  <a:solidFill>
                    <a:schemeClr val="bg1"/>
                  </a:solidFill>
                </a:rPr>
                <a:t>025-52107055,18120139393</a:t>
              </a:r>
              <a:endParaRPr lang="en-US" altLang="zh-CN" sz="1400" dirty="0">
                <a:solidFill>
                  <a:schemeClr val="bg1"/>
                </a:solidFill>
              </a:endParaRPr>
            </a:p>
            <a:p>
              <a:pPr>
                <a:lnSpc>
                  <a:spcPct val="150000"/>
                </a:lnSpc>
              </a:pPr>
              <a:r>
                <a:rPr lang="en-US" altLang="zh-CN" sz="1400" dirty="0">
                  <a:solidFill>
                    <a:schemeClr val="bg1"/>
                  </a:solidFill>
                </a:rPr>
                <a:t>yfqiu@heanheneng.com</a:t>
              </a:r>
              <a:endParaRPr lang="en-US" altLang="zh-CN" sz="1400" dirty="0">
                <a:solidFill>
                  <a:schemeClr val="bg1"/>
                </a:solidFill>
              </a:endParaRPr>
            </a:p>
            <a:p>
              <a:pPr>
                <a:lnSpc>
                  <a:spcPct val="150000"/>
                </a:lnSpc>
              </a:pPr>
              <a:r>
                <a:rPr lang="zh-CN" altLang="en-US" sz="1400" dirty="0">
                  <a:solidFill>
                    <a:schemeClr val="bg1"/>
                  </a:solidFill>
                </a:rPr>
                <a:t>江苏南京市江宁区日新路</a:t>
              </a:r>
              <a:r>
                <a:rPr lang="en-US" altLang="zh-CN" sz="1400" dirty="0">
                  <a:solidFill>
                    <a:schemeClr val="bg1"/>
                  </a:solidFill>
                </a:rPr>
                <a:t>2</a:t>
              </a:r>
              <a:r>
                <a:rPr lang="zh-CN" altLang="en-US" sz="1400" dirty="0">
                  <a:solidFill>
                    <a:schemeClr val="bg1"/>
                  </a:solidFill>
                </a:rPr>
                <a:t>号中海龙湾商务广场</a:t>
              </a:r>
              <a:r>
                <a:rPr lang="en-US" altLang="zh-CN" sz="1400" dirty="0">
                  <a:solidFill>
                    <a:schemeClr val="bg1"/>
                  </a:solidFill>
                </a:rPr>
                <a:t>C</a:t>
              </a:r>
              <a:r>
                <a:rPr lang="zh-CN" altLang="en-US" sz="1400" dirty="0">
                  <a:solidFill>
                    <a:schemeClr val="bg1"/>
                  </a:solidFill>
                </a:rPr>
                <a:t>座</a:t>
              </a:r>
              <a:r>
                <a:rPr lang="en-US" altLang="zh-CN" sz="1400" dirty="0">
                  <a:solidFill>
                    <a:schemeClr val="bg1"/>
                  </a:solidFill>
                </a:rPr>
                <a:t>507-508</a:t>
              </a:r>
              <a:r>
                <a:rPr lang="zh-CN" altLang="en-US" sz="1400" dirty="0">
                  <a:solidFill>
                    <a:schemeClr val="bg1"/>
                  </a:solidFill>
                </a:rPr>
                <a:t>室</a:t>
              </a:r>
              <a:endParaRPr lang="zh-CN" altLang="en-US" sz="1400" dirty="0">
                <a:solidFill>
                  <a:schemeClr val="bg1"/>
                </a:solidFill>
              </a:endParaRPr>
            </a:p>
          </p:txBody>
        </p:sp>
        <p:sp>
          <p:nvSpPr>
            <p:cNvPr id="34" name="文本框 33"/>
            <p:cNvSpPr txBox="1"/>
            <p:nvPr/>
          </p:nvSpPr>
          <p:spPr>
            <a:xfrm>
              <a:off x="624619" y="7572384"/>
              <a:ext cx="1134619" cy="1350563"/>
            </a:xfrm>
            <a:prstGeom prst="rect">
              <a:avLst/>
            </a:prstGeom>
            <a:noFill/>
          </p:spPr>
          <p:txBody>
            <a:bodyPr wrap="square">
              <a:spAutoFit/>
            </a:bodyPr>
            <a:lstStyle/>
            <a:p>
              <a:pPr algn="dist">
                <a:lnSpc>
                  <a:spcPct val="150000"/>
                </a:lnSpc>
              </a:pPr>
              <a:r>
                <a:rPr lang="zh-CN" altLang="en-US" sz="1400" dirty="0">
                  <a:solidFill>
                    <a:schemeClr val="bg1"/>
                  </a:solidFill>
                </a:rPr>
                <a:t>联系人</a:t>
              </a:r>
              <a:endParaRPr lang="zh-CN" altLang="en-US" sz="1400" dirty="0">
                <a:solidFill>
                  <a:schemeClr val="bg1"/>
                </a:solidFill>
              </a:endParaRPr>
            </a:p>
            <a:p>
              <a:pPr algn="dist">
                <a:lnSpc>
                  <a:spcPct val="150000"/>
                </a:lnSpc>
              </a:pPr>
              <a:r>
                <a:rPr lang="zh-CN" altLang="en-US" sz="1400" dirty="0">
                  <a:solidFill>
                    <a:schemeClr val="bg1"/>
                  </a:solidFill>
                </a:rPr>
                <a:t>电话</a:t>
              </a:r>
              <a:endParaRPr lang="zh-CN" altLang="en-US" sz="1400" dirty="0">
                <a:solidFill>
                  <a:schemeClr val="bg1"/>
                </a:solidFill>
              </a:endParaRPr>
            </a:p>
            <a:p>
              <a:pPr algn="dist">
                <a:lnSpc>
                  <a:spcPct val="150000"/>
                </a:lnSpc>
              </a:pPr>
              <a:r>
                <a:rPr lang="zh-CN" altLang="en-US" sz="1400" dirty="0">
                  <a:solidFill>
                    <a:schemeClr val="bg1"/>
                  </a:solidFill>
                </a:rPr>
                <a:t>邮箱</a:t>
              </a:r>
              <a:endParaRPr lang="en-US" altLang="zh-CN" sz="1400" dirty="0">
                <a:solidFill>
                  <a:schemeClr val="bg1"/>
                </a:solidFill>
              </a:endParaRPr>
            </a:p>
            <a:p>
              <a:pPr algn="dist">
                <a:lnSpc>
                  <a:spcPct val="150000"/>
                </a:lnSpc>
              </a:pPr>
              <a:r>
                <a:rPr lang="zh-CN" altLang="en-US" sz="1400" dirty="0">
                  <a:solidFill>
                    <a:schemeClr val="bg1"/>
                  </a:solidFill>
                </a:rPr>
                <a:t>地址</a:t>
              </a:r>
              <a:endParaRPr lang="zh-CN" altLang="en-US" sz="1400" dirty="0">
                <a:solidFill>
                  <a:schemeClr val="bg1"/>
                </a:solidFill>
              </a:endParaRPr>
            </a:p>
          </p:txBody>
        </p:sp>
        <p:sp>
          <p:nvSpPr>
            <p:cNvPr id="35" name="文本框 34"/>
            <p:cNvSpPr txBox="1"/>
            <p:nvPr/>
          </p:nvSpPr>
          <p:spPr>
            <a:xfrm>
              <a:off x="1416680" y="7572384"/>
              <a:ext cx="848113" cy="1350754"/>
            </a:xfrm>
            <a:prstGeom prst="rect">
              <a:avLst/>
            </a:prstGeom>
            <a:noFill/>
          </p:spPr>
          <p:txBody>
            <a:bodyPr wrap="square">
              <a:spAutoFit/>
            </a:bodyPr>
            <a:lstStyle/>
            <a:p>
              <a:pPr algn="dist">
                <a:lnSpc>
                  <a:spcPct val="150000"/>
                </a:lnSpc>
              </a:pPr>
              <a:r>
                <a:rPr lang="en-US" altLang="zh-CN" sz="1400" dirty="0">
                  <a:solidFill>
                    <a:schemeClr val="bg1"/>
                  </a:solidFill>
                </a:rPr>
                <a:t>:</a:t>
              </a:r>
              <a:endParaRPr lang="en-US" altLang="zh-CN" sz="1400" dirty="0">
                <a:solidFill>
                  <a:schemeClr val="bg1"/>
                </a:solidFill>
              </a:endParaRPr>
            </a:p>
            <a:p>
              <a:pPr algn="dist">
                <a:lnSpc>
                  <a:spcPct val="150000"/>
                </a:lnSpc>
              </a:pPr>
              <a:r>
                <a:rPr lang="en-US" altLang="zh-CN" sz="1400" dirty="0">
                  <a:solidFill>
                    <a:schemeClr val="bg1"/>
                  </a:solidFill>
                </a:rPr>
                <a:t>:</a:t>
              </a:r>
              <a:endParaRPr lang="en-US" altLang="zh-CN" sz="1400" dirty="0">
                <a:solidFill>
                  <a:schemeClr val="bg1"/>
                </a:solidFill>
              </a:endParaRPr>
            </a:p>
            <a:p>
              <a:pPr algn="dist">
                <a:lnSpc>
                  <a:spcPct val="150000"/>
                </a:lnSpc>
              </a:pPr>
              <a:r>
                <a:rPr lang="en-US" altLang="zh-CN" sz="1400" dirty="0">
                  <a:solidFill>
                    <a:schemeClr val="bg1"/>
                  </a:solidFill>
                </a:rPr>
                <a:t>:</a:t>
              </a:r>
              <a:endParaRPr lang="en-US" altLang="zh-CN" sz="1400" dirty="0">
                <a:solidFill>
                  <a:schemeClr val="bg1"/>
                </a:solidFill>
              </a:endParaRPr>
            </a:p>
            <a:p>
              <a:pPr algn="dist">
                <a:lnSpc>
                  <a:spcPct val="150000"/>
                </a:lnSpc>
              </a:pPr>
              <a:r>
                <a:rPr lang="en-US" altLang="zh-CN" sz="1400" dirty="0">
                  <a:solidFill>
                    <a:schemeClr val="bg1"/>
                  </a:solidFill>
                </a:rPr>
                <a:t>:</a:t>
              </a:r>
              <a:endParaRPr lang="en-US" altLang="zh-CN" sz="1400" dirty="0">
                <a:solidFill>
                  <a:schemeClr val="bg1"/>
                </a:solidFill>
              </a:endParaRPr>
            </a:p>
          </p:txBody>
        </p:sp>
      </p:grpSp>
    </p:spTree>
    <p:custDataLst>
      <p:tags r:id="rId2"/>
    </p:custDataLst>
  </p:cSld>
  <p:clrMapOvr>
    <a:masterClrMapping/>
  </p:clrMapOvr>
</p:sld>
</file>

<file path=ppt/tags/tag1.xml><?xml version="1.0" encoding="utf-8"?>
<p:tagLst xmlns:p="http://schemas.openxmlformats.org/presentationml/2006/main">
  <p:tag name="ISLIDE.VECTOR" val="#184987;"/>
</p:tagLst>
</file>

<file path=ppt/tags/tag2.xml><?xml version="1.0" encoding="utf-8"?>
<p:tagLst xmlns:p="http://schemas.openxmlformats.org/presentationml/2006/main">
  <p:tag name="TABLE_ENDDRAG_ORIGIN_RECT" val="494*527"/>
  <p:tag name="TABLE_ENDDRAG_RECT" val="12*127*494*527"/>
</p:tagLst>
</file>

<file path=ppt/tags/tag3.xml><?xml version="1.0" encoding="utf-8"?>
<p:tagLst xmlns:p="http://schemas.openxmlformats.org/presentationml/2006/main">
  <p:tag name="ISLIDE.VECTOR" val="#184987;"/>
</p:tagLst>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wegiq4yb">
      <a:majorFont>
        <a:latin typeface="思源黑体"/>
        <a:ea typeface="思源黑体"/>
        <a:cs typeface=""/>
      </a:majorFont>
      <a:minorFont>
        <a:latin typeface="思源黑体"/>
        <a:ea typeface="思源黑体"/>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nchor="t">
        <a:spAutoFit/>
      </a:bodyPr>
      <a:lstStyle>
        <a:defPPr algn="l" fontAlgn="auto">
          <a:lnSpc>
            <a:spcPct val="150000"/>
          </a:lnSpc>
          <a:defRPr sz="1200" dirty="0">
            <a:cs typeface="+mn-ea"/>
            <a:sym typeface="+mn-lt"/>
          </a:defRPr>
        </a:defPPr>
      </a:lstStyle>
    </a:txDef>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2828</Words>
  <Application>WPS 演示</Application>
  <PresentationFormat>A4 纸张(210x297 毫米)</PresentationFormat>
  <Paragraphs>271</Paragraphs>
  <Slides>7</Slides>
  <Notes>1</Notes>
  <HiddenSlides>0</HiddenSlides>
  <MMClips>0</MMClips>
  <ScaleCrop>false</ScaleCrop>
  <HeadingPairs>
    <vt:vector size="6" baseType="variant">
      <vt:variant>
        <vt:lpstr>已用的字体</vt:lpstr>
      </vt:variant>
      <vt:variant>
        <vt:i4>15</vt:i4>
      </vt:variant>
      <vt:variant>
        <vt:lpstr>主题</vt:lpstr>
      </vt:variant>
      <vt:variant>
        <vt:i4>1</vt:i4>
      </vt:variant>
      <vt:variant>
        <vt:lpstr>幻灯片标题</vt:lpstr>
      </vt:variant>
      <vt:variant>
        <vt:i4>7</vt:i4>
      </vt:variant>
    </vt:vector>
  </HeadingPairs>
  <TitlesOfParts>
    <vt:vector size="23" baseType="lpstr">
      <vt:lpstr>Arial</vt:lpstr>
      <vt:lpstr>宋体</vt:lpstr>
      <vt:lpstr>Wingdings</vt:lpstr>
      <vt:lpstr>思源黑体 CN Light</vt:lpstr>
      <vt:lpstr>黑体</vt:lpstr>
      <vt:lpstr>Noto Sans S Chinese Medium</vt:lpstr>
      <vt:lpstr>等线</vt:lpstr>
      <vt:lpstr>Times New Roman</vt:lpstr>
      <vt:lpstr>仿宋</vt:lpstr>
      <vt:lpstr>阿里巴巴普惠体 L</vt:lpstr>
      <vt:lpstr>Wingdings</vt:lpstr>
      <vt:lpstr>思源黑体</vt:lpstr>
      <vt:lpstr>微软雅黑</vt:lpstr>
      <vt:lpstr>Arial Unicode MS</vt:lpstr>
      <vt:lpstr>Segoe Print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李 自然</dc:creator>
  <cp:lastModifiedBy>阿明</cp:lastModifiedBy>
  <cp:revision>91</cp:revision>
  <dcterms:created xsi:type="dcterms:W3CDTF">2021-06-22T08:40:00Z</dcterms:created>
  <dcterms:modified xsi:type="dcterms:W3CDTF">2024-12-25T07:56:49Z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B2B2B0B1F86E4AEA92D77998947EA8F7_13</vt:lpwstr>
  </property>
  <property fmtid="{D5CDD505-2E9C-101B-9397-08002B2CF9AE}" pid="3" name="KSOProductBuildVer">
    <vt:lpwstr>2052-12.1.0.19302</vt:lpwstr>
  </property>
</Properties>
</file>